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6780567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7308936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кратковременный дождь, гроза. Ветер северо-восточный 8-13, порывы 15-20 м/с. Температура воздуха ночью 12-14, днем 27-29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14126</TotalTime>
  <Words>623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3585</cp:revision>
  <cp:lastPrinted>2021-07-01T03:56:27Z</cp:lastPrinted>
  <dcterms:created xsi:type="dcterms:W3CDTF">2018-03-27T06:03:00Z</dcterms:created>
  <dcterms:modified xsi:type="dcterms:W3CDTF">2025-05-29T06:32:30Z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