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528" y="18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42244877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7428013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8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7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-12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13-15,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30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-32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30 мая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без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5-10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17-19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30800</TotalTime>
  <Words>593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5820</cp:revision>
  <cp:lastPrinted>2021-07-01T03:56:27Z</cp:lastPrinted>
  <dcterms:created xsi:type="dcterms:W3CDTF">2018-03-27T06:03:00Z</dcterms:created>
  <dcterms:modified xsi:type="dcterms:W3CDTF">2025-05-29T06:17:22Z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