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447429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2-7, днем 7-12 м/с. Температура воздуха ночью 13-15, днем 27-29 тепла.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84580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22944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3640</cp:revision>
  <cp:lastPrinted>2021-07-01T03:56:27Z</cp:lastPrinted>
  <dcterms:created xsi:type="dcterms:W3CDTF">2018-03-27T06:03:00Z</dcterms:created>
  <dcterms:modified xsi:type="dcterms:W3CDTF">2025-05-29T07:03:23Z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