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20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7998183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149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1" y="3371284"/>
            <a:ext cx="473576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1570" y="126553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северо-западный ночью 3-8, днем 7-12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19-21°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sz="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мая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1154454"/>
              </p:ext>
            </p:extLst>
          </p:nvPr>
        </p:nvGraphicFramePr>
        <p:xfrm>
          <a:off x="5010029" y="3840873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0,440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0,404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  <p:sp>
        <p:nvSpPr>
          <p:cNvPr id="15" name="TextBox 15"/>
          <p:cNvSpPr txBox="1"/>
          <p:nvPr/>
        </p:nvSpPr>
        <p:spPr>
          <a:xfrm>
            <a:off x="5007232" y="3009024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3" name="TextBox 13"/>
          <p:cNvSpPr txBox="1"/>
          <p:nvPr/>
        </p:nvSpPr>
        <p:spPr>
          <a:xfrm>
            <a:off x="4997509" y="212178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06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Л.В.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24178</TotalTime>
  <Words>690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3821</cp:revision>
  <cp:lastPrinted>2021-10-18T15:52:53Z</cp:lastPrinted>
  <dcterms:created xsi:type="dcterms:W3CDTF">2018-03-27T06:03:00Z</dcterms:created>
  <dcterms:modified xsi:type="dcterms:W3CDTF">2025-05-29T07:43:17Z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