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72455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</a:t>
            </a:r>
            <a:r>
              <a:rPr lang="kk-KZ" dirty="0"/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Днем пыльная буря. Ветер северо-восточный ночью 9-14, днем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327799"/>
              </p:ext>
            </p:extLst>
          </p:nvPr>
        </p:nvGraphicFramePr>
        <p:xfrm>
          <a:off x="5036685" y="4742064"/>
          <a:ext cx="4625291" cy="179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81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161411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15028</TotalTime>
  <Words>577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3578</cp:revision>
  <cp:lastPrinted>2021-07-01T03:56:27Z</cp:lastPrinted>
  <dcterms:created xsi:type="dcterms:W3CDTF">2018-03-27T06:03:00Z</dcterms:created>
  <dcterms:modified xsi:type="dcterms:W3CDTF">2025-05-29T07:13:19Z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