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450047394"/>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dirty="0" smtClean="0">
                          <a:solidFill>
                            <a:srgbClr val="002060"/>
                          </a:solidFill>
                          <a:latin typeface="Times New Roman" panose="02020603050405020304" pitchFamily="18" charset="0"/>
                          <a:cs typeface="Times New Roman" panose="02020603050405020304" pitchFamily="18" charset="0"/>
                        </a:rPr>
                        <a:t>49</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en-US" altLang="ru-RU" sz="1200" b="1" smtClean="0">
                <a:latin typeface="Times New Roman" panose="02020603050405020304" pitchFamily="18" charset="0"/>
                <a:cs typeface="Times New Roman" panose="02020603050405020304" pitchFamily="18" charset="0"/>
              </a:rPr>
              <a:t>29</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134192655"/>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29</a:t>
            </a:r>
            <a:r>
              <a:rPr lang="kk-KZ" altLang="ru-RU" sz="1200" b="1" dirty="0" smtClean="0">
                <a:latin typeface="Times New Roman" pitchFamily="18" charset="0"/>
                <a:cs typeface="Times New Roman" pitchFamily="18" charset="0"/>
              </a:rPr>
              <a:t> мамырдан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30</a:t>
            </a:r>
            <a:r>
              <a:rPr lang="kk-KZ" altLang="ru-RU" sz="1200" b="1" dirty="0" smtClean="0">
                <a:latin typeface="Times New Roman" pitchFamily="18" charset="0"/>
                <a:cs typeface="Times New Roman" pitchFamily="18" charset="0"/>
              </a:rPr>
              <a:t> мамырға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a:t>
            </a:r>
            <a:r>
              <a:rPr lang="kk-KZ" sz="1100" dirty="0" smtClean="0">
                <a:latin typeface="Times New Roman" pitchFamily="18" charset="0"/>
                <a:cs typeface="Times New Roman" pitchFamily="18" charset="0"/>
              </a:rPr>
              <a:t>бұлтты, өткінші жаңбыр, найзағай болады. Солтүстік-шығыстан жел соғады, күші 8-13, екпіні 15-20 м/с. Ауа температурасы түнде 12-14, күндіз 27-29 градус жылы болады.</a:t>
            </a:r>
          </a:p>
          <a:p>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31 </a:t>
            </a:r>
            <a:r>
              <a:rPr lang="kk-KZ" altLang="ru-RU" sz="1200" b="1" dirty="0" smtClean="0">
                <a:latin typeface="Times New Roman" pitchFamily="18" charset="0"/>
                <a:cs typeface="Times New Roman" pitchFamily="18" charset="0"/>
              </a:rPr>
              <a:t>мамырға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en-US" altLang="ru-RU" sz="1200" b="1" dirty="0" smtClean="0">
                <a:latin typeface="Times New Roman" pitchFamily="18" charset="0"/>
                <a:cs typeface="Times New Roman" pitchFamily="18" charset="0"/>
              </a:rPr>
              <a:t>30 </a:t>
            </a:r>
            <a:r>
              <a:rPr lang="kk-KZ" altLang="ru-RU" sz="1200" b="1" dirty="0" smtClean="0">
                <a:latin typeface="Times New Roman" pitchFamily="18" charset="0"/>
                <a:cs typeface="Times New Roman" pitchFamily="18" charset="0"/>
              </a:rPr>
              <a:t>мамырдан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31 </a:t>
            </a:r>
            <a:r>
              <a:rPr lang="kk-KZ" altLang="ru-RU" sz="1200" b="1" dirty="0" smtClean="0">
                <a:latin typeface="Times New Roman" pitchFamily="18" charset="0"/>
                <a:cs typeface="Times New Roman" pitchFamily="18" charset="0"/>
              </a:rPr>
              <a:t>мамырға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14-16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en-US" sz="1100" dirty="0" smtClean="0">
                <a:solidFill>
                  <a:schemeClr val="tx1"/>
                </a:solidFill>
                <a:latin typeface="Times New Roman" panose="02020603050405020304" pitchFamily="18" charset="0"/>
                <a:cs typeface="Times New Roman" panose="02020603050405020304" pitchFamily="18" charset="0"/>
              </a:rPr>
              <a:t>30</a:t>
            </a:r>
            <a:r>
              <a:rPr lang="kk-KZ"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мамырдан</a:t>
            </a:r>
            <a:r>
              <a:rPr lang="ru-RU" sz="1100" dirty="0" smtClean="0">
                <a:solidFill>
                  <a:schemeClr val="tx1"/>
                </a:solidFill>
                <a:latin typeface="Times New Roman" panose="02020603050405020304" pitchFamily="18" charset="0"/>
                <a:cs typeface="Times New Roman" panose="02020603050405020304" pitchFamily="18" charset="0"/>
              </a:rPr>
              <a:t>, </a:t>
            </a:r>
            <a:r>
              <a:rPr lang="en-US" sz="1100" dirty="0" smtClean="0">
                <a:solidFill>
                  <a:schemeClr val="tx1"/>
                </a:solidFill>
                <a:latin typeface="Times New Roman" panose="02020603050405020304" pitchFamily="18" charset="0"/>
                <a:cs typeface="Times New Roman" panose="02020603050405020304" pitchFamily="18" charset="0"/>
              </a:rPr>
              <a:t>31</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мамырға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14017</TotalTime>
  <Words>580</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3672</cp:revision>
  <cp:lastPrinted>2021-07-01T03:56:27Z</cp:lastPrinted>
  <dcterms:created xsi:type="dcterms:W3CDTF">2018-03-27T06:03:00Z</dcterms:created>
  <dcterms:modified xsi:type="dcterms:W3CDTF">2025-05-29T06:33:10Z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