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066796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Күндіз шаңды дауыл. Жел солтүстік-шығыстан түнде 9-14, күндіз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20</a:t>
            </a:r>
            <a:r>
              <a:rPr lang="kk-KZ" sz="1200" dirty="0" smtClean="0">
                <a:latin typeface="Times New Roman" panose="02020603050405020304" pitchFamily="18" charset="0"/>
                <a:cs typeface="Times New Roman" panose="02020603050405020304" pitchFamily="18" charset="0"/>
              </a:rPr>
              <a:t>-22,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7789135"/>
              </p:ext>
            </p:extLst>
          </p:nvPr>
        </p:nvGraphicFramePr>
        <p:xfrm>
          <a:off x="5019674" y="4690835"/>
          <a:ext cx="4691064" cy="1671622"/>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48019">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58554874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a:t>
                        </a:r>
                        <a:r>
                          <a:rPr lang="kk-KZ"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15773</TotalTime>
  <Words>546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3684</cp:revision>
  <cp:lastPrinted>2021-07-01T07:38:07Z</cp:lastPrinted>
  <dcterms:created xsi:type="dcterms:W3CDTF">2018-03-27T06:03:00Z</dcterms:created>
  <dcterms:modified xsi:type="dcterms:W3CDTF">2025-05-29T06:58:25Z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