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30" d="100"/>
          <a:sy n="130" d="100"/>
        </p:scale>
        <p:origin x="-148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11823298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19798324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6</a:t>
                      </a:r>
                      <a:r>
                        <a:rPr lang="kk-KZ" sz="1000" b="0" i="0" u="none" strike="noStrike" dirty="0" smtClean="0">
                          <a:solidFill>
                            <a:schemeClr val="tx1"/>
                          </a:solidFill>
                          <a:effectLst/>
                          <a:latin typeface="Times New Roman" pitchFamily="18" charset="0"/>
                          <a:cs typeface="Times New Roman" pitchFamily="18" charset="0"/>
                        </a:rPr>
                        <a:t>9</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0,20</a:t>
                      </a:r>
                      <a:r>
                        <a:rPr lang="en-US"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375</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1,592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a:t>
                      </a:r>
                      <a:r>
                        <a:rPr lang="en-US" sz="1000" b="0" i="0" u="none" strike="noStrike" dirty="0" smtClean="0">
                          <a:solidFill>
                            <a:schemeClr val="tx1"/>
                          </a:solidFill>
                          <a:effectLst/>
                          <a:latin typeface="Times New Roman" pitchFamily="18" charset="0"/>
                          <a:cs typeface="Times New Roman" pitchFamily="18" charset="0"/>
                        </a:rPr>
                        <a:t>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30</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29</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30</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Ашық, </a:t>
            </a:r>
            <a:r>
              <a:rPr lang="kk-KZ" sz="1200" kern="1400" dirty="0">
                <a:latin typeface="Times New Roman"/>
                <a:ea typeface="Times New Roman"/>
              </a:rPr>
              <a:t>жауын-шашынсыз. Шығыстан, оңтүстік-шығыстан жел соғады, күші </a:t>
            </a:r>
            <a:r>
              <a:rPr lang="kk-KZ" sz="1200" kern="1400" dirty="0" smtClean="0">
                <a:latin typeface="Times New Roman"/>
                <a:ea typeface="Times New Roman"/>
              </a:rPr>
              <a:t>9-14, күндіз екпіні 15-20 </a:t>
            </a:r>
            <a:r>
              <a:rPr lang="kk-KZ" sz="1200" kern="1400" dirty="0">
                <a:latin typeface="Times New Roman"/>
                <a:ea typeface="Times New Roman"/>
              </a:rPr>
              <a:t>м/с. Ауа температурасы </a:t>
            </a:r>
            <a:r>
              <a:rPr lang="kk-KZ" sz="1200" kern="1400" dirty="0" smtClean="0">
                <a:latin typeface="Times New Roman"/>
                <a:ea typeface="Times New Roman"/>
              </a:rPr>
              <a:t>түнде 20-22 </a:t>
            </a:r>
            <a:r>
              <a:rPr lang="kk-KZ" sz="1200" kern="1400" dirty="0" smtClean="0">
                <a:latin typeface="Times New Roman"/>
                <a:ea typeface="Times New Roman"/>
              </a:rPr>
              <a:t>жылы, </a:t>
            </a:r>
            <a:r>
              <a:rPr lang="kk-KZ" sz="1200" kern="1400" dirty="0">
                <a:latin typeface="Times New Roman"/>
                <a:ea typeface="Times New Roman"/>
              </a:rPr>
              <a:t>күндіз </a:t>
            </a:r>
            <a:r>
              <a:rPr lang="kk-KZ" sz="1200" kern="1400" dirty="0" smtClean="0">
                <a:latin typeface="Times New Roman"/>
                <a:ea typeface="Times New Roman"/>
              </a:rPr>
              <a:t>қатты ыстық </a:t>
            </a:r>
            <a:r>
              <a:rPr lang="kk-KZ" sz="1200" kern="1400" dirty="0" smtClean="0">
                <a:latin typeface="Times New Roman"/>
                <a:ea typeface="Times New Roman"/>
              </a:rPr>
              <a:t>34-36  </a:t>
            </a:r>
            <a:r>
              <a:rPr lang="kk-KZ" sz="1200" kern="1400" dirty="0" smtClean="0">
                <a:latin typeface="Times New Roman"/>
                <a:ea typeface="Times New Roman"/>
              </a:rPr>
              <a:t>градус.</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30</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31 </a:t>
            </a:r>
            <a:r>
              <a:rPr lang="kk-KZ" altLang="ru-RU" sz="1150" b="1" dirty="0" smtClean="0">
                <a:latin typeface="Times New Roman" pitchFamily="18" charset="0"/>
                <a:cs typeface="Times New Roman" pitchFamily="18" charset="0"/>
              </a:rPr>
              <a:t>мамыр</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Ашық</a:t>
            </a:r>
            <a:r>
              <a:rPr lang="ru-RU" sz="1150" kern="1400" dirty="0" smtClean="0">
                <a:latin typeface="Times New Roman"/>
                <a:ea typeface="Times New Roman"/>
              </a:rPr>
              <a:t>, </a:t>
            </a:r>
            <a:r>
              <a:rPr lang="ru-RU" sz="1150" kern="1400" dirty="0" err="1" smtClean="0">
                <a:latin typeface="Times New Roman"/>
                <a:ea typeface="Times New Roman"/>
              </a:rPr>
              <a:t>жауын-шашынсыз</a:t>
            </a:r>
            <a:r>
              <a:rPr lang="kk-KZ" sz="1150" kern="1400" dirty="0" smtClean="0">
                <a:latin typeface="Times New Roman"/>
                <a:ea typeface="Times New Roman"/>
              </a:rPr>
              <a:t>. Шығыстан, солтүстік-шығыстан жел соғады, күші 9-14 м/с</a:t>
            </a:r>
            <a:r>
              <a:rPr lang="kk-KZ" sz="1150" kern="1400" dirty="0">
                <a:latin typeface="Times New Roman"/>
                <a:ea typeface="Times New Roman"/>
              </a:rPr>
              <a:t>. Ауа температурасы</a:t>
            </a:r>
            <a:r>
              <a:rPr lang="kk-KZ" sz="1150" kern="1400" dirty="0">
                <a:solidFill>
                  <a:srgbClr val="FF0000"/>
                </a:solidFill>
                <a:latin typeface="Times New Roman"/>
                <a:ea typeface="Times New Roman"/>
              </a:rPr>
              <a:t> </a:t>
            </a:r>
            <a:r>
              <a:rPr lang="kk-KZ" sz="1150" kern="1400" dirty="0" smtClean="0">
                <a:latin typeface="Times New Roman"/>
                <a:ea typeface="Times New Roman"/>
              </a:rPr>
              <a:t>18-20</a:t>
            </a:r>
            <a:r>
              <a:rPr lang="kk-KZ" sz="1150" kern="1400" dirty="0" smtClean="0">
                <a:solidFill>
                  <a:srgbClr val="FF0000"/>
                </a:solidFill>
                <a:latin typeface="Times New Roman"/>
                <a:ea typeface="Times New Roman"/>
              </a:rPr>
              <a:t>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27688</TotalTime>
  <Words>582</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4622</cp:revision>
  <cp:lastPrinted>2023-02-06T06:57:51Z</cp:lastPrinted>
  <dcterms:created xsi:type="dcterms:W3CDTF">2018-03-27T06:03:00Z</dcterms:created>
  <dcterms:modified xsi:type="dcterms:W3CDTF">2025-05-29T07:12:19Z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