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883811"/>
              </p:ext>
            </p:extLst>
          </p:nvPr>
        </p:nvGraphicFramePr>
        <p:xfrm>
          <a:off x="344488" y="2141593"/>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3623" y="260747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382883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8" y="35274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30476</TotalTime>
  <Words>580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3933</cp:revision>
  <cp:lastPrinted>2021-07-01T07:38:07Z</cp:lastPrinted>
  <dcterms:created xsi:type="dcterms:W3CDTF">2018-03-27T06:03:00Z</dcterms:created>
  <dcterms:modified xsi:type="dcterms:W3CDTF">2025-05-29T06:33:25Z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