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4009540"/>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мамыр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29 мамырда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93697449"/>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27422"/>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30</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29 мамыр с. 20-ден 30 мамыр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Сол</a:t>
            </a:r>
            <a:r>
              <a:rPr lang="kk-KZ" sz="1100" dirty="0">
                <a:latin typeface="Times New Roman" panose="02020603050405020304" pitchFamily="18" charset="0"/>
                <a:cs typeface="Times New Roman" panose="02020603050405020304" pitchFamily="18" charset="0"/>
              </a:rPr>
              <a:t>түстік-батыстан жел соғады, күші 5-10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8-10,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22-24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 </a:t>
            </a:r>
          </a:p>
          <a:p>
            <a:pPr algn="ctr"/>
            <a:r>
              <a:rPr lang="ru-RU" sz="1100" b="1" kern="1400" dirty="0">
                <a:latin typeface="Times New Roman" panose="02020603050405020304" pitchFamily="18" charset="0"/>
                <a:cs typeface="Times New Roman" panose="02020603050405020304" pitchFamily="18" charset="0"/>
              </a:rPr>
              <a:t>10</a:t>
            </a:r>
            <a:r>
              <a:rPr lang="ru-KZ"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30 мамыр </a:t>
            </a:r>
            <a:r>
              <a:rPr lang="ru-RU" sz="1100" b="1" dirty="0">
                <a:latin typeface="Times New Roman" panose="02020603050405020304" pitchFamily="18" charset="0"/>
                <a:cs typeface="Times New Roman" panose="02020603050405020304" pitchFamily="18" charset="0"/>
              </a:rPr>
              <a:t>с. 20-ден 31 </a:t>
            </a:r>
            <a:r>
              <a:rPr lang="ru-RU" sz="1100" b="1" kern="1400" dirty="0">
                <a:latin typeface="Times New Roman" panose="02020603050405020304" pitchFamily="18" charset="0"/>
                <a:cs typeface="Times New Roman" panose="02020603050405020304" pitchFamily="18" charset="0"/>
              </a:rPr>
              <a:t>мамыр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Сол</a:t>
            </a:r>
            <a:r>
              <a:rPr lang="kk-KZ" sz="1100" dirty="0">
                <a:latin typeface="Times New Roman" panose="02020603050405020304" pitchFamily="18" charset="0"/>
                <a:cs typeface="Times New Roman" panose="02020603050405020304" pitchFamily="18" charset="0"/>
              </a:rPr>
              <a:t>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10-12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30 мамырда, түнде 31 </a:t>
            </a:r>
            <a:r>
              <a:rPr lang="kk-KZ" sz="1100" dirty="0">
                <a:solidFill>
                  <a:schemeClr val="tx1"/>
                </a:solidFill>
                <a:latin typeface="Times New Roman" panose="02020603050405020304" pitchFamily="18" charset="0"/>
                <a:cs typeface="Times New Roman" panose="02020603050405020304" pitchFamily="18" charset="0"/>
              </a:rPr>
              <a:t>мамырда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жиналу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көтеріңкі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41143</TotalTime>
  <Words>604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6363</cp:revision>
  <cp:lastPrinted>2023-01-16T10:13:34Z</cp:lastPrinted>
  <dcterms:created xsi:type="dcterms:W3CDTF">2018-03-27T06:03:00Z</dcterms:created>
  <dcterms:modified xsi:type="dcterms:W3CDTF">2025-05-29T06:11:05Z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