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3651738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149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29</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775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30</a:t>
            </a:r>
            <a:r>
              <a:rPr lang="en-US"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kk-KZ" altLang="ru-RU" sz="1200" b="1" kern="0" dirty="0">
                <a:solidFill>
                  <a:srgbClr val="000000"/>
                </a:solidFill>
                <a:latin typeface="Times New Roman" pitchFamily="18" charset="0"/>
                <a:ea typeface="Calibri"/>
                <a:cs typeface="Times New Roman" pitchFamily="18" charset="0"/>
                <a:sym typeface="Calibri"/>
              </a:rPr>
              <a:t>ға </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29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30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жауын-шашынсыз. Солтүстік-шығыстан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түнде 2-7</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kk-KZ" sz="1200" kern="0" dirty="0">
                <a:solidFill>
                  <a:srgbClr val="000000"/>
                </a:solidFill>
                <a:latin typeface="Times New Roman" pitchFamily="18" charset="0"/>
                <a:ea typeface="Calibri"/>
                <a:cs typeface="Times New Roman" pitchFamily="18" charset="0"/>
                <a:sym typeface="Calibri"/>
              </a:rPr>
              <a:t>Ауа температурасы </a:t>
            </a:r>
            <a:r>
              <a:rPr lang="kk-KZ" sz="1200" kern="0">
                <a:solidFill>
                  <a:srgbClr val="000000"/>
                </a:solidFill>
                <a:latin typeface="Times New Roman" pitchFamily="18" charset="0"/>
                <a:ea typeface="Calibri"/>
                <a:cs typeface="Times New Roman" pitchFamily="18" charset="0"/>
                <a:sym typeface="Calibri"/>
              </a:rPr>
              <a:t>түнде            10-12</a:t>
            </a:r>
            <a:r>
              <a:rPr lang="kk-KZ" sz="1200" kern="0" dirty="0">
                <a:solidFill>
                  <a:srgbClr val="000000"/>
                </a:solidFill>
                <a:latin typeface="Times New Roman" pitchFamily="18" charset="0"/>
                <a:ea typeface="Calibri"/>
                <a:cs typeface="Times New Roman" pitchFamily="18" charset="0"/>
                <a:sym typeface="Calibri"/>
              </a:rPr>
              <a:t>, күндіз 26-28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31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30</a:t>
            </a:r>
            <a:r>
              <a:rPr lang="kk-KZ" altLang="ru-RU" sz="1200" b="1" kern="0" dirty="0">
                <a:solidFill>
                  <a:srgbClr val="000000"/>
                </a:solidFill>
                <a:latin typeface="Times New Roman" pitchFamily="18" charset="0"/>
                <a:ea typeface="Calibri"/>
                <a:cs typeface="Times New Roman" pitchFamily="18" charset="0"/>
                <a:sym typeface="Calibri"/>
              </a:rPr>
              <a:t> мамыр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31</a:t>
            </a:r>
            <a:r>
              <a:rPr lang="kk-KZ" sz="1200" b="1" kern="0" dirty="0">
                <a:solidFill>
                  <a:srgbClr val="000000"/>
                </a:solidFill>
                <a:latin typeface="Times New Roman" pitchFamily="18" charset="0"/>
                <a:ea typeface="Calibri"/>
                <a:cs typeface="Times New Roman" pitchFamily="18" charset="0"/>
                <a:sym typeface="Calibri"/>
              </a:rPr>
              <a:t> мамыр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Шығыстан жел соғады, күші 7-12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a:t>2</a:t>
            </a:r>
            <a:r>
              <a:rPr lang="ru-RU" dirty="0"/>
              <a:t>9</a:t>
            </a:r>
            <a:r>
              <a:rPr lang="ru-RU"/>
              <a:t>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dirty="0"/>
              <a:t>түнде </a:t>
            </a:r>
            <a:r>
              <a:rPr lang="ru-RU" b="1" dirty="0"/>
              <a:t>30 </a:t>
            </a:r>
            <a:r>
              <a:rPr lang="ru-RU" b="1" dirty="0" err="1"/>
              <a:t>мамырда</a:t>
            </a:r>
            <a:r>
              <a:rPr lang="ru-RU" b="1" dirty="0"/>
              <a:t> </a:t>
            </a:r>
            <a:r>
              <a:rPr lang="ru-RU" b="1" dirty="0" err="1"/>
              <a:t>жиналуына</a:t>
            </a:r>
            <a:r>
              <a:rPr b="1"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ru-RU" dirty="0"/>
              <a:t>түнде </a:t>
            </a:r>
            <a:r>
              <a:rPr lang="ru-RU" b="1" dirty="0"/>
              <a:t>29 </a:t>
            </a:r>
            <a:r>
              <a:rPr lang="ru-RU" b="1" dirty="0" err="1"/>
              <a:t>мамырда</a:t>
            </a:r>
            <a:r>
              <a:rPr lang="ru-RU" b="1" dirty="0"/>
              <a:t> көтеріңкі</a:t>
            </a:r>
            <a:r>
              <a:rPr sz="1000" dirty="0"/>
              <a:t> </a:t>
            </a:r>
            <a:r>
              <a:rPr dirty="0" err="1"/>
              <a:t>болуы</a:t>
            </a:r>
            <a:r>
              <a:rPr dirty="0"/>
              <a:t> </a:t>
            </a:r>
            <a:r>
              <a:rPr dirty="0" err="1"/>
              <a:t>күтілуде</a:t>
            </a:r>
            <a:r>
              <a:rPr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175</TotalTime>
  <Words>663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42</cp:revision>
  <dcterms:modified xsi:type="dcterms:W3CDTF">2025-05-29T07:07:15Z</dcterms:modified>
</cp:coreProperties>
</file>