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20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525804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5395" y="3585158"/>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2-7,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7-12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5436808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39380" y="235345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39381" y="3232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024" y="594928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19309</TotalTime>
  <Words>571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3502</cp:revision>
  <cp:lastPrinted>2021-07-01T03:56:27Z</cp:lastPrinted>
  <dcterms:created xsi:type="dcterms:W3CDTF">2018-03-27T06:03:00Z</dcterms:created>
  <dcterms:modified xsi:type="dcterms:W3CDTF">2025-05-29T08:02:13Z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