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9" d="100"/>
          <a:sy n="99" d="100"/>
        </p:scale>
        <p:origin x="45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8367615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149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29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54436"/>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29 мамыр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жауын-шашынсыз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3-8,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7-12 м/с</a:t>
            </a:r>
            <a:r>
              <a:rPr lang="ru-RU" sz="1200" dirty="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4-6°,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19-21°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700" dirty="0" smtClean="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31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30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31 </a:t>
            </a:r>
            <a:r>
              <a:rPr lang="ru-RU" sz="1200" b="1" dirty="0" err="1"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жауын-шашынсыз. Жел </a:t>
            </a:r>
            <a:r>
              <a:rPr lang="kk-KZ" sz="1200" dirty="0" smtClean="0">
                <a:solidFill>
                  <a:prstClr val="black"/>
                </a:solidFill>
                <a:latin typeface="Times New Roman" pitchFamily="18" charset="0"/>
                <a:cs typeface="Times New Roman" pitchFamily="18" charset="0"/>
              </a:rPr>
              <a:t>солтүстік-батыстан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 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5-7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99998361"/>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0,440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0,198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
        <p:nvSpPr>
          <p:cNvPr id="15" name="TextBox 13"/>
          <p:cNvSpPr txBox="1"/>
          <p:nvPr/>
        </p:nvSpPr>
        <p:spPr>
          <a:xfrm>
            <a:off x="5044852" y="318760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44852" y="230587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Иманғабасова А.Т. / </a:t>
            </a:r>
            <a:r>
              <a:rPr lang="kk-KZ" altLang="ru-RU" sz="1200" b="1" i="1" dirty="0">
                <a:solidFill>
                  <a:srgbClr val="000000"/>
                </a:solidFill>
                <a:latin typeface="Times New Roman" panose="02020603050405020304" pitchFamily="18" charset="0"/>
                <a:cs typeface="Times New Roman" panose="02020603050405020304" pitchFamily="18" charset="0"/>
              </a:rPr>
              <a:t>Эрнст Л.В.</a:t>
            </a: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22071</TotalTime>
  <Words>644</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3736</cp:revision>
  <cp:lastPrinted>2021-07-01T03:56:27Z</cp:lastPrinted>
  <dcterms:created xsi:type="dcterms:W3CDTF">2018-03-27T06:03:00Z</dcterms:created>
  <dcterms:modified xsi:type="dcterms:W3CDTF">2025-05-29T07:43:15Z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