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8444257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150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30</a:t>
                      </a:r>
                      <a:r>
                        <a:rPr lang="ru-RU" baseline="0" dirty="0"/>
                        <a:t> </a:t>
                      </a:r>
                      <a:r>
                        <a:rPr lang="ru-RU" baseline="0" dirty="0" err="1"/>
                        <a:t>мамыр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775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31</a:t>
            </a:r>
            <a:r>
              <a:rPr lang="en-US"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kk-KZ" altLang="ru-RU" sz="1200" b="1" kern="0" dirty="0">
                <a:solidFill>
                  <a:srgbClr val="000000"/>
                </a:solidFill>
                <a:latin typeface="Times New Roman" pitchFamily="18" charset="0"/>
                <a:ea typeface="Calibri"/>
                <a:cs typeface="Times New Roman" pitchFamily="18" charset="0"/>
                <a:sym typeface="Calibri"/>
              </a:rPr>
              <a:t>ға </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30</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31 </a:t>
            </a:r>
            <a:r>
              <a:rPr lang="ru-RU" altLang="ru-RU" sz="1200" b="1" kern="0" dirty="0" err="1">
                <a:solidFill>
                  <a:srgbClr val="000000"/>
                </a:solidFill>
                <a:latin typeface="Times New Roman" pitchFamily="18" charset="0"/>
                <a:ea typeface="Calibri"/>
                <a:cs typeface="Times New Roman" pitchFamily="18" charset="0"/>
                <a:sym typeface="Calibri"/>
              </a:rPr>
              <a:t>мамыр</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   </a:t>
            </a: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өткінші жаңбыр, найзағай, бұршақ. Солтүстік-батыстан, солтүстіктен жел соғады,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түнде 2-7</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м/с. </a:t>
            </a:r>
            <a:r>
              <a:rPr lang="kk-KZ" sz="1200" kern="0" dirty="0">
                <a:solidFill>
                  <a:srgbClr val="000000"/>
                </a:solidFill>
                <a:latin typeface="Times New Roman" pitchFamily="18" charset="0"/>
                <a:ea typeface="Calibri"/>
                <a:cs typeface="Times New Roman" pitchFamily="18" charset="0"/>
                <a:sym typeface="Calibri"/>
              </a:rPr>
              <a:t>Ауа температурасы түнде 13-15, күндіз 27-29 градус жылы.</a:t>
            </a:r>
          </a:p>
          <a:p>
            <a:pPr indent="182563" algn="just" eaLnBrk="1" fontAlgn="auto" hangingPunct="1">
              <a:spcBef>
                <a:spcPts val="0"/>
              </a:spcBef>
              <a:spcAft>
                <a:spcPts val="0"/>
              </a:spcAft>
              <a:buFontTx/>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01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31</a:t>
            </a:r>
            <a:r>
              <a:rPr lang="kk-KZ" altLang="ru-RU" sz="1200" b="1" kern="0" dirty="0">
                <a:solidFill>
                  <a:srgbClr val="000000"/>
                </a:solidFill>
                <a:latin typeface="Times New Roman" pitchFamily="18" charset="0"/>
                <a:ea typeface="Calibri"/>
                <a:cs typeface="Times New Roman" pitchFamily="18" charset="0"/>
                <a:sym typeface="Calibri"/>
              </a:rPr>
              <a:t> мамыр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01</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жауын-шашынсыз. Шығыстан жел соғады, күші 7-12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330152191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2265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a:t>30 </a:t>
            </a:r>
            <a:r>
              <a:rPr lang="ru-RU"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0468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түнде</a:t>
            </a:r>
            <a:r>
              <a:rPr lang="ru-RU" dirty="0"/>
              <a:t> </a:t>
            </a:r>
            <a:r>
              <a:rPr lang="ru-RU" b="1" dirty="0" err="1"/>
              <a:t>жиналуына</a:t>
            </a:r>
            <a:r>
              <a:rPr b="1" dirty="0"/>
              <a:t> </a:t>
            </a:r>
            <a:r>
              <a:rPr dirty="0" err="1"/>
              <a:t>ықпал</a:t>
            </a:r>
            <a:r>
              <a:rPr dirty="0"/>
              <a:t> </a:t>
            </a:r>
            <a:r>
              <a:rPr dirty="0" err="1"/>
              <a:t>етеді</a:t>
            </a:r>
            <a:r>
              <a:rPr dirty="0"/>
              <a:t>. </a:t>
            </a:r>
          </a:p>
          <a:p>
            <a:pPr algn="just">
              <a:defRPr sz="1200">
                <a:latin typeface="Times New Roman"/>
                <a:ea typeface="Times New Roman"/>
                <a:cs typeface="Times New Roman"/>
                <a:sym typeface="Times New Roman"/>
              </a:defRPr>
            </a:pPr>
            <a:r>
              <a:rPr dirty="0"/>
              <a:t>      </a:t>
            </a:r>
            <a:r>
              <a:rPr dirty="0" err="1"/>
              <a:t>Жалпы</a:t>
            </a:r>
            <a:r>
              <a:rPr dirty="0"/>
              <a:t> </a:t>
            </a:r>
            <a:r>
              <a:rPr dirty="0" err="1"/>
              <a:t>қала</a:t>
            </a:r>
            <a:r>
              <a:rPr dirty="0"/>
              <a:t> </a:t>
            </a:r>
            <a:r>
              <a:rPr dirty="0" err="1"/>
              <a:t>бойынша</a:t>
            </a:r>
            <a:r>
              <a:rPr dirty="0"/>
              <a:t> </a:t>
            </a:r>
            <a:r>
              <a:rPr dirty="0" err="1"/>
              <a:t>ауаның</a:t>
            </a:r>
            <a:r>
              <a:rPr dirty="0"/>
              <a:t> </a:t>
            </a:r>
            <a:r>
              <a:rPr dirty="0" err="1"/>
              <a:t>ластану</a:t>
            </a:r>
            <a:r>
              <a:rPr dirty="0"/>
              <a:t> </a:t>
            </a:r>
            <a:r>
              <a:rPr dirty="0" err="1"/>
              <a:t>деңгейінің</a:t>
            </a:r>
            <a:r>
              <a:rPr dirty="0"/>
              <a:t> </a:t>
            </a:r>
            <a:r>
              <a:rPr lang="ru-RU" dirty="0" err="1"/>
              <a:t>түнде</a:t>
            </a:r>
            <a:r>
              <a:rPr lang="ru-RU"/>
              <a:t> </a:t>
            </a:r>
            <a:r>
              <a:rPr lang="ru-RU" b="1"/>
              <a:t>көтеріңкі</a:t>
            </a:r>
            <a:r>
              <a:rPr sz="1000" dirty="0"/>
              <a:t> </a:t>
            </a:r>
            <a:r>
              <a:rPr dirty="0" err="1"/>
              <a:t>болуы</a:t>
            </a:r>
            <a:r>
              <a:rPr dirty="0"/>
              <a:t> </a:t>
            </a:r>
            <a:r>
              <a:rPr dirty="0" err="1"/>
              <a:t>күтілуде</a:t>
            </a:r>
            <a:r>
              <a:rPr dirty="0"/>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177</TotalTime>
  <Words>665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46</cp:revision>
  <dcterms:modified xsi:type="dcterms:W3CDTF">2025-05-30T08:25:54Z</dcterms:modified>
</cp:coreProperties>
</file>