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1663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Күндіз шаңды дауыл. Жел солтүстік-шығыстан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маусымға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18-20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7789135"/>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73171580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15776</TotalTime>
  <Words>541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3685</cp:revision>
  <cp:lastPrinted>2021-07-01T07:38:07Z</cp:lastPrinted>
  <dcterms:created xsi:type="dcterms:W3CDTF">2018-03-27T06:03:00Z</dcterms:created>
  <dcterms:modified xsi:type="dcterms:W3CDTF">2025-05-30T07:12:20Z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