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93220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Солтүстік-шығыстан жел соғады, күші 7-12 м/с. Ауа температурасы түнде 9-11,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соғатын жел оңтүстік-шығысқа ауысады, күші 9-14 м/с. Ауа температурасы түнде 11-13 градус.</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24750</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4759</cp:revision>
  <cp:lastPrinted>2021-07-01T03:56:27Z</cp:lastPrinted>
  <dcterms:created xsi:type="dcterms:W3CDTF">2018-03-27T06:03:00Z</dcterms:created>
  <dcterms:modified xsi:type="dcterms:W3CDTF">2025-05-30T07:20:27Z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