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64880004"/>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31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жауын-шашынсыз. Солтүстік-шығыстан соғатын жел, күндіз екпіні 15-18 м/с, жылдамдығы 7-12 м/с. Ауа температурасы түнде 16-18, күндіз 28-30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01 </a:t>
            </a:r>
            <a:r>
              <a:rPr lang="ru-RU" altLang="ru-RU" sz="1150" b="1" dirty="0" err="1" smtClean="0">
                <a:latin typeface="Times New Roman" panose="02020603050405020304" pitchFamily="18" charset="0"/>
                <a:cs typeface="Times New Roman" panose="02020603050405020304" pitchFamily="18" charset="0"/>
              </a:rPr>
              <a:t>маусымға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31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01 </a:t>
            </a:r>
            <a:r>
              <a:rPr lang="ru-RU" sz="1150" b="1" dirty="0" err="1" smtClean="0">
                <a:latin typeface="Times New Roman" panose="02020603050405020304" pitchFamily="18" charset="0"/>
                <a:cs typeface="Times New Roman" panose="02020603050405020304" pitchFamily="18" charset="0"/>
              </a:rPr>
              <a:t>маусымға</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Оңтүстік-шығыстан соғатын жел солтүстік-батысқа ауысады, күші 9-14 м/с. Ауа температурасы түнде 13-15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81390731"/>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26795</TotalTime>
  <Words>553</Words>
  <Application>Microsoft Office PowerPoint</Application>
  <PresentationFormat>Лист A4 (210x297 мм)</PresentationFormat>
  <Paragraphs>88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4782</cp:revision>
  <cp:lastPrinted>2021-07-01T07:38:07Z</cp:lastPrinted>
  <dcterms:created xsi:type="dcterms:W3CDTF">2018-03-27T06:03:00Z</dcterms:created>
  <dcterms:modified xsi:type="dcterms:W3CDTF">2025-05-30T07:17:51Z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