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2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975704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№150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082909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31 мамырға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 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31</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Жел</a:t>
            </a:r>
            <a:r>
              <a:rPr lang="kk-KZ" sz="1100" dirty="0" smtClean="0">
                <a:latin typeface="Times New Roman" pitchFamily="18" charset="0"/>
                <a:cs typeface="Times New Roman" pitchFamily="18" charset="0"/>
              </a:rPr>
              <a:t> оңтүстік-шығыстан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33-35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01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31 </a:t>
            </a:r>
            <a:r>
              <a:rPr lang="kk-KZ" sz="1100" b="1" dirty="0">
                <a:solidFill>
                  <a:srgbClr val="000000"/>
                </a:solidFill>
                <a:latin typeface="Times New Roman" panose="02020603050405020304" pitchFamily="18" charset="0"/>
                <a:cs typeface="Times New Roman" panose="02020603050405020304" pitchFamily="18" charset="0"/>
                <a:sym typeface="+mn-ea"/>
              </a:rPr>
              <a:t>мамыр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01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оңтүстік-шығыстан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17-19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31 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01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31900</TotalTime>
  <Words>563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6318</cp:revision>
  <cp:lastPrinted>2021-07-01T03:56:27Z</cp:lastPrinted>
  <dcterms:created xsi:type="dcterms:W3CDTF">2018-03-27T06:03:00Z</dcterms:created>
  <dcterms:modified xsi:type="dcterms:W3CDTF">2025-05-30T06:07:34Z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