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259676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150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5395" y="3585158"/>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30 </a:t>
            </a:r>
            <a:r>
              <a:rPr lang="kk-KZ" altLang="ru-RU" sz="1200" b="1" dirty="0" smtClean="0">
                <a:latin typeface="Times New Roman" pitchFamily="18" charset="0"/>
                <a:cs typeface="Times New Roman" pitchFamily="18" charset="0"/>
              </a:rPr>
              <a:t>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Көшпелі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2-7,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7-12 м/с</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18-20°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4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маусымға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31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3-8 </a:t>
            </a:r>
            <a:r>
              <a:rPr lang="kk-KZ" sz="1200" dirty="0">
                <a:solidFill>
                  <a:prstClr val="black"/>
                </a:solidFill>
                <a:latin typeface="Times New Roman" pitchFamily="18" charset="0"/>
                <a:cs typeface="Times New Roman" pitchFamily="18" charset="0"/>
              </a:rPr>
              <a:t>м/с. 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жылы болады. </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72001592"/>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TextBox 13"/>
          <p:cNvSpPr txBox="1"/>
          <p:nvPr/>
        </p:nvSpPr>
        <p:spPr>
          <a:xfrm>
            <a:off x="5039380" y="235345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2" name="TextBox 13"/>
          <p:cNvSpPr txBox="1"/>
          <p:nvPr/>
        </p:nvSpPr>
        <p:spPr>
          <a:xfrm>
            <a:off x="5039381" y="32325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 «А»</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56024" y="5949280"/>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dirty="0">
                <a:solidFill>
                  <a:srgbClr val="000000"/>
                </a:solidFill>
                <a:latin typeface="Times New Roman" panose="02020603050405020304" pitchFamily="18" charset="0"/>
                <a:cs typeface="Times New Roman" panose="02020603050405020304" pitchFamily="18" charset="0"/>
              </a:rPr>
              <a:t>Эрнст Л.В.</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19312</TotalTime>
  <Words>569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3505</cp:revision>
  <cp:lastPrinted>2021-07-01T03:56:27Z</cp:lastPrinted>
  <dcterms:created xsi:type="dcterms:W3CDTF">2018-03-27T06:03:00Z</dcterms:created>
  <dcterms:modified xsi:type="dcterms:W3CDTF">2025-05-30T06:36:40Z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