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538732975"/>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a:t>
                      </a:r>
                      <a:r>
                        <a:rPr lang="en-US" altLang="x-none" sz="1600" b="1" i="1" dirty="0" smtClean="0">
                          <a:solidFill>
                            <a:srgbClr val="002060"/>
                          </a:solidFill>
                          <a:latin typeface="Times New Roman" panose="02020603050405020304" pitchFamily="18" charset="0"/>
                          <a:cs typeface="Times New Roman" panose="02020603050405020304" pitchFamily="18" charset="0"/>
                        </a:rPr>
                        <a:t>50</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30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a:t>
            </a:r>
            <a:r>
              <a:rPr lang="kk-KZ" altLang="ru-RU" sz="1200" b="1" smtClean="0">
                <a:latin typeface="Times New Roman" panose="02020603050405020304" pitchFamily="18" charset="0"/>
                <a:cs typeface="Times New Roman" panose="02020603050405020304" pitchFamily="18" charset="0"/>
              </a:rPr>
              <a:t>30 </a:t>
            </a:r>
            <a:r>
              <a:rPr lang="kk-KZ" altLang="ru-RU" sz="1200" b="1" dirty="0" smtClean="0">
                <a:latin typeface="Times New Roman" panose="02020603050405020304" pitchFamily="18" charset="0"/>
                <a:cs typeface="Times New Roman" panose="02020603050405020304" pitchFamily="18" charset="0"/>
              </a:rPr>
              <a:t>мамырға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787463741"/>
              </p:ext>
            </p:extLst>
          </p:nvPr>
        </p:nvGraphicFramePr>
        <p:xfrm>
          <a:off x="5013732" y="4257917"/>
          <a:ext cx="4691064" cy="2051403"/>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0</a:t>
                      </a:r>
                      <a:r>
                        <a:rPr lang="ru-RU"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1</a:t>
                      </a: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0</a:t>
                      </a:r>
                      <a:r>
                        <a:rPr lang="ru-RU"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smtClean="0">
                          <a:solidFill>
                            <a:schemeClr val="tx1"/>
                          </a:solidFill>
                          <a:latin typeface="Times New Roman" panose="02020603050405020304" pitchFamily="18" charset="0"/>
                          <a:cs typeface="Times New Roman" panose="02020603050405020304" pitchFamily="18" charset="0"/>
                        </a:rPr>
                        <a:t>0,89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a:t>
                      </a:r>
                      <a:r>
                        <a:rPr lang="en-US"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31</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мамырға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30</a:t>
            </a:r>
            <a:r>
              <a:rPr lang="kk-KZ" altLang="ru-RU" sz="1200" b="1" dirty="0" smtClean="0">
                <a:latin typeface="Times New Roman" pitchFamily="18" charset="0"/>
                <a:cs typeface="Times New Roman" pitchFamily="18" charset="0"/>
              </a:rPr>
              <a:t> мамырдан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31</a:t>
            </a:r>
            <a:r>
              <a:rPr lang="kk-KZ" altLang="ru-RU" sz="1200" b="1" dirty="0" smtClean="0">
                <a:latin typeface="Times New Roman" pitchFamily="18" charset="0"/>
                <a:cs typeface="Times New Roman" pitchFamily="18" charset="0"/>
              </a:rPr>
              <a:t> мамырға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жауын-шашынсыз болады. </a:t>
            </a:r>
            <a:r>
              <a:rPr lang="kk-KZ" sz="1100" dirty="0" smtClean="0">
                <a:latin typeface="Times New Roman" pitchFamily="18" charset="0"/>
                <a:cs typeface="Times New Roman" pitchFamily="18" charset="0"/>
              </a:rPr>
              <a:t>Солтүстік-шығыстан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a:t>
            </a:r>
            <a:r>
              <a:rPr lang="kk-KZ" sz="1100" dirty="0" smtClean="0">
                <a:latin typeface="Times New Roman" pitchFamily="18" charset="0"/>
                <a:cs typeface="Times New Roman" pitchFamily="18" charset="0"/>
              </a:rPr>
              <a:t>м/с. Ауа температурасы түнде </a:t>
            </a:r>
            <a:r>
              <a:rPr lang="kk-KZ" sz="1100" dirty="0" smtClean="0">
                <a:latin typeface="Times New Roman" pitchFamily="18" charset="0"/>
                <a:cs typeface="Times New Roman" pitchFamily="18" charset="0"/>
              </a:rPr>
              <a:t>15-17,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29-31 </a:t>
            </a:r>
            <a:r>
              <a:rPr lang="kk-KZ" sz="1100" dirty="0" smtClean="0">
                <a:latin typeface="Times New Roman" pitchFamily="18" charset="0"/>
                <a:cs typeface="Times New Roman" pitchFamily="18" charset="0"/>
              </a:rPr>
              <a:t>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01 </a:t>
            </a:r>
            <a:r>
              <a:rPr lang="kk-KZ" altLang="ru-RU" sz="1200" b="1" dirty="0" smtClean="0">
                <a:latin typeface="Times New Roman" pitchFamily="18" charset="0"/>
                <a:cs typeface="Times New Roman" pitchFamily="18" charset="0"/>
              </a:rPr>
              <a:t>маусымға</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2025 ж. 20 сағ. </a:t>
            </a:r>
            <a:r>
              <a:rPr lang="en-US" altLang="ru-RU" sz="1200" b="1" dirty="0" smtClean="0">
                <a:latin typeface="Times New Roman" pitchFamily="18" charset="0"/>
                <a:cs typeface="Times New Roman" pitchFamily="18" charset="0"/>
              </a:rPr>
              <a:t>3</a:t>
            </a:r>
            <a:r>
              <a:rPr lang="kk-KZ" altLang="ru-RU" sz="1200" b="1" dirty="0" smtClean="0">
                <a:latin typeface="Times New Roman" pitchFamily="18" charset="0"/>
                <a:cs typeface="Times New Roman" pitchFamily="18" charset="0"/>
              </a:rPr>
              <a:t>1</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мамырдан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01</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маусымға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a:t>
            </a:r>
            <a:r>
              <a:rPr lang="uz-Cyrl-UZ" sz="1100" dirty="0" smtClean="0">
                <a:latin typeface="Times New Roman" pitchFamily="18" charset="0"/>
                <a:cs typeface="Times New Roman" pitchFamily="18" charset="0"/>
              </a:rPr>
              <a:t>Солтүстік-шығыстан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a:t>
            </a:r>
            <a:r>
              <a:rPr lang="kk-KZ" sz="1100" dirty="0" smtClean="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15-17 </a:t>
            </a:r>
            <a:r>
              <a:rPr lang="kk-KZ" sz="1100" dirty="0" smtClean="0">
                <a:latin typeface="Times New Roman" pitchFamily="18" charset="0"/>
                <a:cs typeface="Times New Roman" pitchFamily="18" charset="0"/>
              </a:rPr>
              <a:t>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98761" y="2204864"/>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en-US" sz="1100" dirty="0" smtClean="0">
                <a:solidFill>
                  <a:schemeClr val="tx1"/>
                </a:solidFill>
                <a:latin typeface="Times New Roman" panose="02020603050405020304" pitchFamily="18" charset="0"/>
                <a:cs typeface="Times New Roman" panose="02020603050405020304" pitchFamily="18" charset="0"/>
              </a:rPr>
              <a:t>3</a:t>
            </a:r>
            <a:r>
              <a:rPr lang="kk-KZ" sz="1100" dirty="0" smtClean="0">
                <a:solidFill>
                  <a:schemeClr val="tx1"/>
                </a:solidFill>
                <a:latin typeface="Times New Roman" panose="02020603050405020304" pitchFamily="18" charset="0"/>
                <a:cs typeface="Times New Roman" panose="02020603050405020304" pitchFamily="18" charset="0"/>
              </a:rPr>
              <a:t>1 </a:t>
            </a:r>
            <a:r>
              <a:rPr lang="ru-RU" sz="1100" dirty="0" err="1" smtClean="0">
                <a:solidFill>
                  <a:schemeClr val="tx1"/>
                </a:solidFill>
                <a:latin typeface="Times New Roman" panose="02020603050405020304" pitchFamily="18" charset="0"/>
                <a:cs typeface="Times New Roman" panose="02020603050405020304" pitchFamily="18" charset="0"/>
              </a:rPr>
              <a:t>мамырдан</a:t>
            </a:r>
            <a:r>
              <a:rPr lang="ru-RU" sz="1100" dirty="0" smtClean="0">
                <a:solidFill>
                  <a:schemeClr val="tx1"/>
                </a:solidFill>
                <a:latin typeface="Times New Roman" panose="02020603050405020304" pitchFamily="18" charset="0"/>
                <a:cs typeface="Times New Roman" panose="02020603050405020304" pitchFamily="18" charset="0"/>
              </a:rPr>
              <a:t>, </a:t>
            </a:r>
            <a:r>
              <a:rPr lang="kk-KZ" sz="1100" dirty="0" smtClean="0">
                <a:solidFill>
                  <a:schemeClr val="tx1"/>
                </a:solidFill>
                <a:latin typeface="Times New Roman" panose="02020603050405020304" pitchFamily="18" charset="0"/>
                <a:cs typeface="Times New Roman" panose="02020603050405020304" pitchFamily="18" charset="0"/>
              </a:rPr>
              <a:t>01</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маусымға қараған </a:t>
            </a:r>
            <a:r>
              <a:rPr lang="ru-RU" sz="11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Кахарбеков</a:t>
            </a:r>
            <a:r>
              <a:rPr lang="ru-RU" sz="1200" b="1" i="1" smtClean="0">
                <a:latin typeface="Times New Roman" panose="02020603050405020304" pitchFamily="18" charset="0"/>
                <a:cs typeface="Times New Roman" panose="02020603050405020304" pitchFamily="18" charset="0"/>
              </a:rPr>
              <a:t> М.К.</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14014</TotalTime>
  <Words>576</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3674</cp:revision>
  <cp:lastPrinted>2021-07-01T03:56:27Z</cp:lastPrinted>
  <dcterms:created xsi:type="dcterms:W3CDTF">2018-03-27T06:03:00Z</dcterms:created>
  <dcterms:modified xsi:type="dcterms:W3CDTF">2025-05-30T06:36:08Z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