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69175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күндіз екпіні 15-18 м/с, күші 7-12 м/с. Ауа температурасы түнде 16-18, күндіз 28-30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солтүстік-батысқа ауысады,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25073</TotalTime>
  <Words>497</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4663</cp:revision>
  <cp:lastPrinted>2021-07-01T07:38:07Z</cp:lastPrinted>
  <dcterms:created xsi:type="dcterms:W3CDTF">2018-03-27T06:03:00Z</dcterms:created>
  <dcterms:modified xsi:type="dcterms:W3CDTF">2025-05-30T07:13:51Z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