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311062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юго-западный 1-6, днем порывы 11 м/с. Температура воздуха ночью 16-18, днем 32-34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дождь. Ветер юго-западный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838985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июня, ночью 02 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47042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5887</cp:revision>
  <cp:lastPrinted>2021-02-03T11:37:00Z</cp:lastPrinted>
  <dcterms:created xsi:type="dcterms:W3CDTF">2018-03-27T06:03:00Z</dcterms:created>
  <dcterms:modified xsi:type="dcterms:W3CDTF">2025-05-31T09:20:29Z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