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4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8887045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кратковременный дождь, гроза. Ветер 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02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01 июня по 08 ч. 02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кратковременный дождь, гроза. Ветер северо-восточный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329295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26930</TotalTime>
  <Words>604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4815</cp:revision>
  <cp:lastPrinted>2021-07-01T03:56:27Z</cp:lastPrinted>
  <dcterms:created xsi:type="dcterms:W3CDTF">2018-03-27T06:03:00Z</dcterms:created>
  <dcterms:modified xsi:type="dcterms:W3CDTF">2025-05-31T08:03:47Z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