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20729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северо-восточный, восточный 6-11 м/с. Температура воздуха ночью 12-14,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июня по 08 ч. 02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с переходом на юго-западный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24911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4782</cp:revision>
  <cp:lastPrinted>2021-07-01T03:56:27Z</cp:lastPrinted>
  <dcterms:created xsi:type="dcterms:W3CDTF">2018-03-27T06:03:00Z</dcterms:created>
  <dcterms:modified xsi:type="dcterms:W3CDTF">2025-05-31T08:00:29Z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