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83088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 по 20 ч. 01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14-16, днем 28-30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по 08 ч. 02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июня, ночью 02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18702</TotalTime>
  <Words>632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6713</cp:revision>
  <cp:lastPrinted>2021-07-01T03:56:27Z</cp:lastPrinted>
  <dcterms:created xsi:type="dcterms:W3CDTF">2018-03-27T06:03:00Z</dcterms:created>
  <dcterms:modified xsi:type="dcterms:W3CDTF">2025-05-31T07:43:33Z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