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73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088430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122" y="351168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юго-восточный 5-10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7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784710"/>
              </p:ext>
            </p:extLst>
          </p:nvPr>
        </p:nvGraphicFramePr>
        <p:xfrm>
          <a:off x="5043212" y="3973350"/>
          <a:ext cx="4691064" cy="1910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9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32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289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24438" y="22563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882" y="31662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20430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3552</cp:revision>
  <cp:lastPrinted>2021-07-01T03:56:27Z</cp:lastPrinted>
  <dcterms:created xsi:type="dcterms:W3CDTF">2018-03-27T06:03:00Z</dcterms:created>
  <dcterms:modified xsi:type="dcterms:W3CDTF">2025-05-31T08:27:59Z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