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55398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219529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 без осадков. Ветер юго-западный, западный 7-12 м/с. Температура воздуха ночью 16-18, днем 27-29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28340</TotalTime>
  <Words>530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3870</cp:revision>
  <cp:lastPrinted>2021-10-15T03:50:29Z</cp:lastPrinted>
  <dcterms:created xsi:type="dcterms:W3CDTF">2018-03-27T06:03:00Z</dcterms:created>
  <dcterms:modified xsi:type="dcterms:W3CDTF">2025-05-31T06:23:38Z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