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236858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31 мая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30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0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31 мая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кратковременный дождь, гроза. Ветер юго-западный с переходом на восточный ночью 1-6, днем 9-14 м/с. Температура воздуха ночью 13-15, днем 26- 28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юго-западный                       7-12 м/с. Температура воздуха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41053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ночью 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   В целом по городу ожидается </a:t>
            </a:r>
            <a:r>
              <a:rPr lang="ru-RU" b="1" dirty="0"/>
              <a:t>пониженный</a:t>
            </a:r>
            <a:r>
              <a:rPr lang="ru-RU" dirty="0"/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85872625"/>
              </p:ext>
            </p:extLst>
          </p:nvPr>
        </p:nvGraphicFramePr>
        <p:xfrm>
          <a:off x="5024437" y="4140200"/>
          <a:ext cx="4667248" cy="20660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2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Расчет</a:t>
            </a:r>
            <a:r>
              <a:rPr dirty="0"/>
              <a:t> </a:t>
            </a:r>
            <a:r>
              <a:rPr dirty="0" err="1"/>
              <a:t>обобщённого</a:t>
            </a:r>
            <a:r>
              <a:rPr dirty="0"/>
              <a:t> </a:t>
            </a:r>
            <a:r>
              <a:rPr dirty="0" err="1"/>
              <a:t>показателя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в </a:t>
            </a:r>
            <a:r>
              <a:rPr dirty="0" err="1"/>
              <a:t>целом</a:t>
            </a:r>
            <a:r>
              <a:rPr dirty="0"/>
              <a:t> и </a:t>
            </a:r>
            <a:r>
              <a:rPr dirty="0" err="1"/>
              <a:t>определение</a:t>
            </a:r>
            <a:r>
              <a:rPr dirty="0"/>
              <a:t> </a:t>
            </a:r>
            <a:r>
              <a:rPr dirty="0" err="1"/>
              <a:t>степени</a:t>
            </a:r>
            <a:r>
              <a:rPr dirty="0"/>
              <a:t> НМУ </a:t>
            </a:r>
            <a:r>
              <a:rPr dirty="0" err="1"/>
              <a:t>ведется</a:t>
            </a:r>
            <a:r>
              <a:rPr dirty="0"/>
              <a:t> </a:t>
            </a:r>
            <a:r>
              <a:rPr dirty="0" err="1"/>
              <a:t>согласно</a:t>
            </a:r>
            <a:r>
              <a:rPr dirty="0"/>
              <a:t> </a:t>
            </a:r>
            <a:r>
              <a:rPr dirty="0" err="1"/>
              <a:t>указаниям</a:t>
            </a:r>
            <a:r>
              <a:rPr dirty="0"/>
              <a:t> </a:t>
            </a:r>
            <a:r>
              <a:rPr dirty="0" err="1"/>
              <a:t>приведёнными</a:t>
            </a:r>
            <a:r>
              <a:rPr dirty="0"/>
              <a:t> в «</a:t>
            </a:r>
            <a:r>
              <a:rPr dirty="0" err="1"/>
              <a:t>Правилах</a:t>
            </a:r>
            <a:r>
              <a:rPr dirty="0"/>
              <a:t>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о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условиях</a:t>
            </a:r>
            <a:r>
              <a:rPr dirty="0"/>
              <a:t>, </a:t>
            </a:r>
            <a:r>
              <a:rPr dirty="0" err="1"/>
              <a:t>требований</a:t>
            </a:r>
            <a:r>
              <a:rPr dirty="0"/>
              <a:t> к </a:t>
            </a:r>
            <a:r>
              <a:rPr dirty="0" err="1"/>
              <a:t>составу</a:t>
            </a:r>
            <a:r>
              <a:rPr dirty="0"/>
              <a:t> и </a:t>
            </a:r>
            <a:r>
              <a:rPr dirty="0" err="1"/>
              <a:t>содержанию</a:t>
            </a:r>
            <a:r>
              <a:rPr dirty="0"/>
              <a:t> </a:t>
            </a:r>
            <a:r>
              <a:rPr dirty="0" err="1"/>
              <a:t>такой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, </a:t>
            </a:r>
            <a:r>
              <a:rPr dirty="0" err="1"/>
              <a:t>порядка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опубликования</a:t>
            </a:r>
            <a:r>
              <a:rPr dirty="0"/>
              <a:t> и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заинтересованным</a:t>
            </a:r>
            <a:r>
              <a:rPr dirty="0"/>
              <a:t> </a:t>
            </a:r>
            <a:r>
              <a:rPr dirty="0" err="1"/>
              <a:t>лицам</a:t>
            </a:r>
            <a:r>
              <a:rPr dirty="0"/>
              <a:t>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Градации</a:t>
            </a:r>
            <a:r>
              <a:rPr dirty="0"/>
              <a:t> </a:t>
            </a:r>
            <a:r>
              <a:rPr dirty="0" err="1"/>
              <a:t>параметра</a:t>
            </a:r>
            <a:r>
              <a:rPr dirty="0"/>
              <a:t> «Р»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каждого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 РК </a:t>
            </a:r>
            <a:r>
              <a:rPr dirty="0" err="1"/>
              <a:t>индивидуальны</a:t>
            </a:r>
            <a:r>
              <a:rPr dirty="0"/>
              <a:t>, </a:t>
            </a:r>
            <a:r>
              <a:rPr dirty="0" err="1"/>
              <a:t>расчитываются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основе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 </a:t>
            </a:r>
            <a:r>
              <a:rPr dirty="0" err="1"/>
              <a:t>многолетних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650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52</cp:revision>
  <dcterms:modified xsi:type="dcterms:W3CDTF">2025-05-31T08:42:46Z</dcterms:modified>
</cp:coreProperties>
</file>