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78" y="33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111871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151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769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01 июня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31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01 июня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днем кратковременный дождь, гроза. Ветер 2-7 м/с. Температура воздуха ночью 14-16, днем 28-30 тепла.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02 июня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01 июня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02 июня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2-7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14-16 тепла.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4976462"/>
              </p:ext>
            </p:extLst>
          </p:nvPr>
        </p:nvGraphicFramePr>
        <p:xfrm>
          <a:off x="5046209" y="4509120"/>
          <a:ext cx="4667251" cy="186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0.289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22958</TotalTime>
  <Words>596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3643</cp:revision>
  <cp:lastPrinted>2021-07-01T03:56:27Z</cp:lastPrinted>
  <dcterms:created xsi:type="dcterms:W3CDTF">2018-03-27T06:03:00Z</dcterms:created>
  <dcterms:modified xsi:type="dcterms:W3CDTF">2025-05-31T06:55:05Z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