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397165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54867"/>
            <a:ext cx="4390332" cy="164660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</a:t>
            </a: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9-14 м/с. Температура воздуха ночью 12-14, днем 28-30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01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9-14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12-14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8957452"/>
              </p:ext>
            </p:extLst>
          </p:nvPr>
        </p:nvGraphicFramePr>
        <p:xfrm>
          <a:off x="5134650" y="3763600"/>
          <a:ext cx="4528802" cy="2339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июня, ночью 02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44381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6643</cp:revision>
  <cp:lastPrinted>2021-11-30T05:55:24Z</cp:lastPrinted>
  <dcterms:created xsi:type="dcterms:W3CDTF">2018-03-27T06:03:00Z</dcterms:created>
  <dcterms:modified xsi:type="dcterms:W3CDTF">2025-05-31T06:17:06Z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