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738" y="14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4867151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151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1" y="3371284"/>
            <a:ext cx="473576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1570" y="126553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июня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июня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северо-восточный с переходом на юго-восточный 2-7 м/с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26-28°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kk-KZ" sz="9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июня 202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июня 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-7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-12°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2417194"/>
              </p:ext>
            </p:extLst>
          </p:nvPr>
        </p:nvGraphicFramePr>
        <p:xfrm>
          <a:off x="5010029" y="3840873"/>
          <a:ext cx="4684956" cy="25378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07038288"/>
                  </a:ext>
                </a:extLst>
              </a:tr>
            </a:tbl>
          </a:graphicData>
        </a:graphic>
      </p:graphicFrame>
      <p:sp>
        <p:nvSpPr>
          <p:cNvPr id="15" name="TextBox 15"/>
          <p:cNvSpPr txBox="1"/>
          <p:nvPr/>
        </p:nvSpPr>
        <p:spPr>
          <a:xfrm>
            <a:off x="4989837" y="3081608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  <p:sp>
        <p:nvSpPr>
          <p:cNvPr id="23" name="TextBox 13"/>
          <p:cNvSpPr txBox="1"/>
          <p:nvPr/>
        </p:nvSpPr>
        <p:spPr>
          <a:xfrm>
            <a:off x="4997509" y="1996632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июня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накоплению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06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/ Акылбаева М.М.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78590570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24200</TotalTime>
  <Words>687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3828</cp:revision>
  <cp:lastPrinted>2021-10-18T15:52:53Z</cp:lastPrinted>
  <dcterms:created xsi:type="dcterms:W3CDTF">2018-03-27T06:03:00Z</dcterms:created>
  <dcterms:modified xsi:type="dcterms:W3CDTF">2025-05-31T08:22:11Z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