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703860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35906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днем кратковременный дождь, гроза, град, шквал.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9-14, днем порывы 18 м/с. Температура воздуха ночью 18-20, днем 28-30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кратковременный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17-19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30881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5828</cp:revision>
  <cp:lastPrinted>2021-07-01T03:56:27Z</cp:lastPrinted>
  <dcterms:created xsi:type="dcterms:W3CDTF">2018-03-27T06:03:00Z</dcterms:created>
  <dcterms:modified xsi:type="dcterms:W3CDTF">2025-05-31T06:38:06Z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