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26947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қысқа мерзімді жаңбыр, найзағай. Солтүстік-шығыс, шығыстан жел соғады, күші 6-11 м/с.Ауа температурасы түнде 12-14, 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қысқа мерзімді жаңбыр, найзағай. Солтүстік-шығыстан соғатын жел оңтүстік-батысқа ауысады,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83221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24756</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4760</cp:revision>
  <cp:lastPrinted>2021-07-01T03:56:27Z</cp:lastPrinted>
  <dcterms:created xsi:type="dcterms:W3CDTF">2018-03-27T06:03:00Z</dcterms:created>
  <dcterms:modified xsi:type="dcterms:W3CDTF">2025-05-31T08:03:40Z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