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5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186685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151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8988562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472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0,943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727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0,145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0,183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0,017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0,082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0</a:t>
            </a:r>
            <a:r>
              <a:rPr lang="kk-KZ" altLang="ru-RU" sz="1100" b="1" dirty="0" smtClean="0">
                <a:latin typeface="Times New Roman" panose="02020603050405020304" pitchFamily="18" charset="0"/>
                <a:cs typeface="Times New Roman" panose="02020603050405020304" pitchFamily="18" charset="0"/>
              </a:rPr>
              <a:t>1 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3</a:t>
            </a:r>
            <a:r>
              <a:rPr lang="kk-KZ" altLang="ru-RU" sz="1100" b="1" dirty="0" smtClean="0">
                <a:latin typeface="Times New Roman" panose="02020603050405020304" pitchFamily="18" charset="0"/>
                <a:cs typeface="Times New Roman" panose="02020603050405020304" pitchFamily="18" charset="0"/>
              </a:rPr>
              <a:t>1 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sym typeface="+mn-ea"/>
              </a:rPr>
              <a:t>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endParaRPr lang="ru-RU" altLang="ru-RU" sz="11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үндіз өткінші 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дауыл</a:t>
            </a:r>
            <a:r>
              <a:rPr lang="ru-RU"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28</a:t>
            </a:r>
            <a:r>
              <a:rPr lang="ru-RU" sz="1100" dirty="0" smtClean="0">
                <a:latin typeface="Times New Roman" pitchFamily="18" charset="0"/>
                <a:cs typeface="Times New Roman" pitchFamily="18" charset="0"/>
              </a:rPr>
              <a:t>-30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02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a:solidFill>
                  <a:srgbClr val="000000"/>
                </a:solidFill>
                <a:latin typeface="Times New Roman" panose="02020603050405020304" pitchFamily="18" charset="0"/>
                <a:cs typeface="Times New Roman" panose="02020603050405020304" pitchFamily="18" charset="0"/>
                <a:sym typeface="+mn-ea"/>
              </a:rPr>
              <a:t>0</a:t>
            </a:r>
            <a:r>
              <a:rPr lang="kk-KZ" sz="1100" b="1" dirty="0" smtClean="0">
                <a:solidFill>
                  <a:srgbClr val="000000"/>
                </a:solidFill>
                <a:latin typeface="Times New Roman" panose="02020603050405020304" pitchFamily="18" charset="0"/>
                <a:cs typeface="Times New Roman" panose="02020603050405020304" pitchFamily="18" charset="0"/>
                <a:sym typeface="+mn-ea"/>
              </a:rPr>
              <a:t>1 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өткінші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оңтүстік-шығыстан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17-19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0</a:t>
            </a:r>
            <a:r>
              <a:rPr lang="kk-KZ" sz="1100" b="1" dirty="0" smtClean="0">
                <a:solidFill>
                  <a:srgbClr val="000000"/>
                </a:solidFill>
                <a:latin typeface="Times New Roman" panose="02020603050405020304" pitchFamily="18" charset="0"/>
                <a:cs typeface="Times New Roman" panose="02020603050405020304" pitchFamily="18" charset="0"/>
                <a:sym typeface="+mn-ea"/>
              </a:rPr>
              <a:t>1 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31963</TotalTime>
  <Words>579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6324</cp:revision>
  <cp:lastPrinted>2021-07-01T03:56:27Z</cp:lastPrinted>
  <dcterms:created xsi:type="dcterms:W3CDTF">2018-03-27T06:03:00Z</dcterms:created>
  <dcterms:modified xsi:type="dcterms:W3CDTF">2025-05-31T06:38:11Z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