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2106" y="15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4035030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1823958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6</a:t>
                      </a:r>
                      <a:r>
                        <a:rPr lang="kk-KZ"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r>
                        <a:rPr lang="en-US" sz="1000" b="0" i="0" u="none" strike="noStrike" dirty="0" smtClean="0">
                          <a:solidFill>
                            <a:schemeClr val="tx1"/>
                          </a:solidFill>
                          <a:effectLst/>
                          <a:latin typeface="Times New Roman" pitchFamily="18" charset="0"/>
                          <a:cs typeface="Times New Roman" pitchFamily="18" charset="0"/>
                        </a:rPr>
                        <a:t>3</a:t>
                      </a:r>
                      <a:r>
                        <a:rPr lang="kk-KZ" sz="1000" b="0" i="0" u="none" strike="noStrike" dirty="0" smtClean="0">
                          <a:solidFill>
                            <a:schemeClr val="tx1"/>
                          </a:solidFill>
                          <a:effectLst/>
                          <a:latin typeface="Times New Roman" pitchFamily="18" charset="0"/>
                          <a:cs typeface="Times New Roman" pitchFamily="18" charset="0"/>
                        </a:rPr>
                        <a:t>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54409"/>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01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31</a:t>
            </a:r>
            <a:r>
              <a:rPr lang="kk-KZ" altLang="ru-RU" sz="1150" b="1" dirty="0" smtClean="0">
                <a:latin typeface="Times New Roman" pitchFamily="18" charset="0"/>
                <a:cs typeface="Times New Roman" pitchFamily="18" charset="0"/>
              </a:rPr>
              <a:t> 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01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150" kern="1400" dirty="0" smtClean="0">
                <a:latin typeface="Times New Roman"/>
                <a:ea typeface="Times New Roman"/>
              </a:rPr>
              <a:t>Көшпелі </a:t>
            </a:r>
            <a:r>
              <a:rPr lang="kk-KZ" sz="1150" kern="1400" dirty="0">
                <a:latin typeface="Times New Roman"/>
                <a:ea typeface="Times New Roman"/>
              </a:rPr>
              <a:t>бұлтты, аздаған жаңбыр, найзағай. Оңтүстік-батыстан жел соғады, күші түнде 3-8, күндіз 9-14 м/с. Ауа температурасы түнде 22-24, күндіз 31-33 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01</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02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a:t>
            </a:r>
            <a:r>
              <a:rPr lang="kk-KZ" sz="1150" kern="1400" dirty="0" smtClean="0">
                <a:solidFill>
                  <a:prstClr val="black"/>
                </a:solidFill>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Солтүстік-батыстан </a:t>
            </a:r>
            <a:r>
              <a:rPr lang="kk-KZ" sz="1150" kern="1400" dirty="0" smtClean="0">
                <a:latin typeface="Times New Roman"/>
                <a:ea typeface="Times New Roman"/>
              </a:rPr>
              <a:t>жел </a:t>
            </a:r>
            <a:r>
              <a:rPr lang="kk-KZ" sz="1150" kern="1400" dirty="0" smtClean="0">
                <a:latin typeface="Times New Roman"/>
                <a:ea typeface="Times New Roman"/>
              </a:rPr>
              <a:t>соғады, күші </a:t>
            </a:r>
            <a:r>
              <a:rPr lang="kk-KZ" sz="1150" kern="1400" dirty="0" smtClean="0">
                <a:latin typeface="Times New Roman"/>
                <a:ea typeface="Times New Roman"/>
              </a:rPr>
              <a:t>3-8 </a:t>
            </a:r>
            <a:r>
              <a:rPr lang="kk-KZ" sz="1150" kern="1400" dirty="0" smtClean="0">
                <a:latin typeface="Times New Roman"/>
                <a:ea typeface="Times New Roman"/>
              </a:rPr>
              <a:t>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20</a:t>
            </a:r>
            <a:r>
              <a:rPr lang="kk-KZ" sz="1150" kern="1400" dirty="0" smtClean="0">
                <a:latin typeface="Times New Roman"/>
                <a:ea typeface="Times New Roman"/>
              </a:rPr>
              <a:t>-22</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27868</TotalTime>
  <Words>580</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4629</cp:revision>
  <cp:lastPrinted>2023-02-06T06:57:51Z</cp:lastPrinted>
  <dcterms:created xsi:type="dcterms:W3CDTF">2018-03-27T06:03:00Z</dcterms:created>
  <dcterms:modified xsi:type="dcterms:W3CDTF">2025-05-31T08:12:26Z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