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538732975"/>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kk-KZ" altLang="x-none" sz="1600" b="1" i="1" dirty="0" smtClean="0">
                          <a:solidFill>
                            <a:srgbClr val="002060"/>
                          </a:solidFill>
                          <a:latin typeface="Times New Roman" panose="02020603050405020304" pitchFamily="18" charset="0"/>
                          <a:cs typeface="Times New Roman" panose="02020603050405020304" pitchFamily="18" charset="0"/>
                        </a:rPr>
                        <a:t>1</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31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787463741"/>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1 </a:t>
            </a:r>
            <a:r>
              <a:rPr lang="kk-KZ" altLang="ru-RU" sz="1200" b="1" dirty="0" smtClean="0">
                <a:latin typeface="Times New Roman" pitchFamily="18" charset="0"/>
                <a:cs typeface="Times New Roman" pitchFamily="18" charset="0"/>
              </a:rPr>
              <a:t>мамырдан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 маусымға </a:t>
            </a:r>
            <a:r>
              <a:rPr lang="kk-KZ" altLang="ru-RU" sz="1200" b="1" dirty="0" smtClean="0">
                <a:latin typeface="Times New Roman" pitchFamily="18" charset="0"/>
                <a:cs typeface="Times New Roman" pitchFamily="18" charset="0"/>
              </a:rPr>
              <a:t>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Солтүстік-шығыстан жел соғады, күші 8-13 м/с. Ауа температурасы түнде 15-17, күндіз </a:t>
            </a:r>
            <a:r>
              <a:rPr lang="kk-KZ" sz="1100" dirty="0" smtClean="0">
                <a:latin typeface="Times New Roman" pitchFamily="18" charset="0"/>
                <a:cs typeface="Times New Roman" pitchFamily="18" charset="0"/>
              </a:rPr>
              <a:t>30</a:t>
            </a:r>
            <a:r>
              <a:rPr lang="kk-KZ" sz="1100" dirty="0" smtClean="0">
                <a:latin typeface="Times New Roman" pitchFamily="18" charset="0"/>
                <a:cs typeface="Times New Roman" pitchFamily="18" charset="0"/>
              </a:rPr>
              <a:t>-32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kk-KZ"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1</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маусымнан  </a:t>
            </a:r>
            <a:r>
              <a:rPr lang="kk-KZ" altLang="ru-RU" sz="1200" b="1" dirty="0" smtClean="0">
                <a:latin typeface="Times New Roman" pitchFamily="18" charset="0"/>
                <a:cs typeface="Times New Roman" pitchFamily="18" charset="0"/>
              </a:rPr>
              <a:t>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02</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8-13 м/с. Ауа температурасы 15-17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01 </a:t>
            </a:r>
            <a:r>
              <a:rPr lang="ru-RU" sz="1100" dirty="0" err="1" smtClean="0">
                <a:solidFill>
                  <a:schemeClr val="tx1"/>
                </a:solidFill>
                <a:latin typeface="Times New Roman" panose="02020603050405020304" pitchFamily="18" charset="0"/>
                <a:cs typeface="Times New Roman" panose="02020603050405020304" pitchFamily="18" charset="0"/>
              </a:rPr>
              <a:t>маусымнан</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02</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маусымға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14015</TotalTime>
  <Words>579</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3675</cp:revision>
  <cp:lastPrinted>2021-07-01T03:56:27Z</cp:lastPrinted>
  <dcterms:created xsi:type="dcterms:W3CDTF">2018-03-27T06:03:00Z</dcterms:created>
  <dcterms:modified xsi:type="dcterms:W3CDTF">2025-05-31T06:33:49Z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