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5" d="100"/>
          <a:sy n="95" d="100"/>
        </p:scale>
        <p:origin x="102"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2474888"/>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маусым</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         31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Батыстан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2-7,</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14-16</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31-33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a:t>
            </a:r>
            <a:r>
              <a:rPr lang="kk-KZ" sz="1200" b="1" dirty="0">
                <a:solidFill>
                  <a:prstClr val="black"/>
                </a:solidFill>
                <a:latin typeface="Times New Roman" panose="02020603050405020304" pitchFamily="18" charset="0"/>
                <a:cs typeface="Times New Roman" panose="02020603050405020304" pitchFamily="18" charset="0"/>
              </a:rPr>
              <a:t>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smtClean="0">
                <a:latin typeface="Times New Roman" panose="02020603050405020304" pitchFamily="18" charset="0"/>
                <a:cs typeface="Times New Roman" panose="02020603050405020304" pitchFamily="18" charset="0"/>
              </a:rPr>
              <a:t>,</a:t>
            </a:r>
            <a:r>
              <a:rPr lang="ru-RU" sz="120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Оңтүстік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14-16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095998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0.887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smtClean="0">
                <a:solidFill>
                  <a:prstClr val="black"/>
                </a:solidFill>
                <a:latin typeface="Times New Roman" panose="02020603050405020304" pitchFamily="18" charset="0"/>
                <a:cs typeface="Times New Roman" panose="02020603050405020304" pitchFamily="18" charset="0"/>
              </a:rPr>
              <a:t>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01 </a:t>
            </a:r>
            <a:r>
              <a:rPr lang="kk-KZ" sz="1200" dirty="0" smtClean="0">
                <a:solidFill>
                  <a:prstClr val="black"/>
                </a:solidFill>
                <a:latin typeface="Times New Roman" panose="02020603050405020304" pitchFamily="18" charset="0"/>
                <a:cs typeface="Times New Roman" panose="02020603050405020304" pitchFamily="18" charset="0"/>
              </a:rPr>
              <a:t>маусым </a:t>
            </a:r>
            <a:r>
              <a:rPr lang="ru-RU" sz="1200" dirty="0" smtClean="0">
                <a:solidFill>
                  <a:prstClr val="black"/>
                </a:solidFill>
                <a:latin typeface="Times New Roman" panose="02020603050405020304" pitchFamily="18" charset="0"/>
                <a:cs typeface="Times New Roman" panose="02020603050405020304" pitchFamily="18" charset="0"/>
              </a:rPr>
              <a:t>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24258</TotalTime>
  <Words>579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4797</cp:revision>
  <cp:lastPrinted>2021-07-01T07:38:07Z</cp:lastPrinted>
  <dcterms:created xsi:type="dcterms:W3CDTF">2018-03-27T06:03:00Z</dcterms:created>
  <dcterms:modified xsi:type="dcterms:W3CDTF">2025-05-31T07:44:46Z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