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31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99340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01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түнде 14-16, күндіз 28-30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02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Оңтүстіктен жел соғады, күші                  9-14 м/с. Ауа </a:t>
            </a:r>
            <a:r>
              <a:rPr lang="kk-KZ" sz="1100">
                <a:latin typeface="Times New Roman" pitchFamily="18" charset="0"/>
                <a:cs typeface="Times New Roman" pitchFamily="18" charset="0"/>
              </a:rPr>
              <a:t>температурасы 13-15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a:t>
            </a:r>
            <a:r>
              <a:rPr lang="ru-RU" sz="1100" dirty="0">
                <a:solidFill>
                  <a:srgbClr val="000000"/>
                </a:solidFill>
                <a:latin typeface="Times New Roman" pitchFamily="18" charset="0"/>
                <a:cs typeface="Times New Roman" pitchFamily="18" charset="0"/>
              </a:rPr>
              <a:t>1 </a:t>
            </a:r>
            <a:r>
              <a:rPr lang="kk-KZ" sz="1100" dirty="0">
                <a:solidFill>
                  <a:schemeClr val="tx1"/>
                </a:solidFill>
                <a:latin typeface="Times New Roman" pitchFamily="18" charset="0"/>
                <a:cs typeface="Times New Roman" pitchFamily="18" charset="0"/>
              </a:rPr>
              <a:t>маусымға, 0</a:t>
            </a:r>
            <a:r>
              <a:rPr lang="ru-RU" sz="1100" dirty="0">
                <a:solidFill>
                  <a:srgbClr val="000000"/>
                </a:solidFill>
                <a:latin typeface="Times New Roman" pitchFamily="18" charset="0"/>
                <a:cs typeface="Times New Roman" pitchFamily="18" charset="0"/>
              </a:rPr>
              <a:t>2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16537</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6390</cp:revision>
  <cp:lastPrinted>2021-07-01T03:56:27Z</cp:lastPrinted>
  <dcterms:created xsi:type="dcterms:W3CDTF">2018-03-27T06:03:00Z</dcterms:created>
  <dcterms:modified xsi:type="dcterms:W3CDTF">2025-05-31T07:43:41Z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