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82" d="100"/>
          <a:sy n="82" d="100"/>
        </p:scale>
        <p:origin x="178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2020420"/>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151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31 мамыр</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31 мамырда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69005561"/>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 -</a:t>
                      </a:r>
                      <a:endParaRPr lang="ru-KZ"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 -</a:t>
                      </a:r>
                      <a:endParaRPr lang="ru-KZ"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54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 -</a:t>
                      </a:r>
                      <a:endParaRPr lang="ru-KZ"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 -</a:t>
                      </a:r>
                      <a:endParaRPr lang="ru-KZ"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0.078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1882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0.376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427422"/>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01</a:t>
            </a:r>
            <a:r>
              <a:rPr lang="ru-RU" sz="1100" b="1" kern="1400"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маусымға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31 мамыр с. 20-ден 01 маусым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жауын-шашынсыз</a:t>
            </a:r>
            <a:r>
              <a:rPr lang="kk-KZ" sz="1100" dirty="0">
                <a:latin typeface="Times New Roman" panose="02020603050405020304" pitchFamily="18" charset="0"/>
                <a:cs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Сол</a:t>
            </a:r>
            <a:r>
              <a:rPr lang="kk-KZ" sz="1100" dirty="0">
                <a:latin typeface="Times New Roman" panose="02020603050405020304" pitchFamily="18" charset="0"/>
                <a:cs typeface="Times New Roman" panose="02020603050405020304" pitchFamily="18" charset="0"/>
              </a:rPr>
              <a:t>түстік-батыстан жел соғады, күші 9-14 м/с.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12-14,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күндіз 28-30  жылы. </a:t>
            </a:r>
          </a:p>
          <a:p>
            <a:pPr algn="ctr"/>
            <a:r>
              <a:rPr lang="kk-KZ" sz="1100" b="1" kern="1400" dirty="0">
                <a:latin typeface="Times New Roman" panose="02020603050405020304" pitchFamily="18" charset="0"/>
                <a:cs typeface="Times New Roman" panose="02020603050405020304" pitchFamily="18" charset="0"/>
              </a:rPr>
              <a:t> 02 муасым</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01 маусым </a:t>
            </a:r>
            <a:r>
              <a:rPr lang="ru-RU" sz="1100" b="1" dirty="0">
                <a:latin typeface="Times New Roman" panose="02020603050405020304" pitchFamily="18" charset="0"/>
                <a:cs typeface="Times New Roman" panose="02020603050405020304" pitchFamily="18" charset="0"/>
              </a:rPr>
              <a:t>с. 20-ден 02 </a:t>
            </a:r>
            <a:r>
              <a:rPr lang="ru-RU" sz="1100" b="1" kern="1400" dirty="0">
                <a:latin typeface="Times New Roman" panose="02020603050405020304" pitchFamily="18" charset="0"/>
                <a:cs typeface="Times New Roman" panose="02020603050405020304" pitchFamily="18" charset="0"/>
              </a:rPr>
              <a:t>маусым</a:t>
            </a:r>
            <a:r>
              <a:rPr lang="kk-KZ" sz="1100" b="1" kern="1400" dirty="0">
                <a:latin typeface="Times New Roman" panose="02020603050405020304" pitchFamily="18" charset="0"/>
                <a:cs typeface="Times New Roman" panose="02020603050405020304" pitchFamily="18" charset="0"/>
              </a:rPr>
              <a:t>ғ</a:t>
            </a:r>
            <a:r>
              <a:rPr lang="ru-RU" sz="1100" b="1" kern="1400" dirty="0">
                <a:latin typeface="Times New Roman" panose="02020603050405020304" pitchFamily="18" charset="0"/>
                <a:cs typeface="Times New Roman" panose="02020603050405020304" pitchFamily="18" charset="0"/>
              </a:rPr>
              <a:t>а</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жауын-шашынсыз</a:t>
            </a:r>
            <a:r>
              <a:rPr lang="kk-KZ" sz="1100" dirty="0">
                <a:latin typeface="Times New Roman" panose="02020603050405020304" pitchFamily="18" charset="0"/>
                <a:cs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О</a:t>
            </a:r>
            <a:r>
              <a:rPr lang="kk-KZ" sz="1100" dirty="0">
                <a:latin typeface="Times New Roman" panose="02020603050405020304" pitchFamily="18" charset="0"/>
                <a:cs typeface="Times New Roman" panose="02020603050405020304" pitchFamily="18" charset="0"/>
              </a:rPr>
              <a:t>ңтүстік-батыстан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9-14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12-14 жылы</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01 маусымда, түнде 02 </a:t>
            </a:r>
            <a:r>
              <a:rPr lang="kk-KZ" sz="1100" dirty="0">
                <a:solidFill>
                  <a:schemeClr val="tx1"/>
                </a:solidFill>
                <a:latin typeface="Times New Roman" panose="02020603050405020304" pitchFamily="18" charset="0"/>
                <a:cs typeface="Times New Roman" panose="02020603050405020304" pitchFamily="18" charset="0"/>
              </a:rPr>
              <a:t>муасымда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026026" y="298536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Седелева Н.</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41149</TotalTime>
  <Words>607</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6369</cp:revision>
  <cp:lastPrinted>2023-01-16T10:13:34Z</cp:lastPrinted>
  <dcterms:created xsi:type="dcterms:W3CDTF">2018-03-27T06:03:00Z</dcterms:created>
  <dcterms:modified xsi:type="dcterms:W3CDTF">2025-05-31T06:17:26Z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