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92102882"/>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02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күндіз өткінші жаңбыр. </a:t>
            </a:r>
            <a:r>
              <a:rPr lang="kk-KZ" altLang="ru-RU" sz="1200" dirty="0">
                <a:latin typeface="Times New Roman" panose="02020603050405020304" pitchFamily="18" charset="0"/>
                <a:cs typeface="Times New Roman" panose="02020603050405020304" pitchFamily="18" charset="0"/>
              </a:rPr>
              <a:t>Оңтүстік-шығыстан соғатын жел </a:t>
            </a:r>
            <a:r>
              <a:rPr lang="kk-KZ" altLang="ru-RU" sz="1200" dirty="0" smtClean="0">
                <a:latin typeface="Times New Roman" panose="02020603050405020304" pitchFamily="18" charset="0"/>
                <a:cs typeface="Times New Roman" panose="02020603050405020304" pitchFamily="18" charset="0"/>
              </a:rPr>
              <a:t>солтүстік-батысқа </a:t>
            </a:r>
            <a:r>
              <a:rPr lang="kk-KZ" altLang="ru-RU" sz="1200" dirty="0">
                <a:latin typeface="Times New Roman" panose="02020603050405020304" pitchFamily="18" charset="0"/>
                <a:cs typeface="Times New Roman" panose="02020603050405020304" pitchFamily="18" charset="0"/>
              </a:rPr>
              <a:t>ауысады, күші </a:t>
            </a:r>
            <a:r>
              <a:rPr lang="kk-KZ" altLang="ru-RU" sz="1200" dirty="0" smtClean="0">
                <a:latin typeface="Times New Roman" panose="02020603050405020304" pitchFamily="18" charset="0"/>
                <a:cs typeface="Times New Roman" panose="02020603050405020304" pitchFamily="18" charset="0"/>
              </a:rPr>
              <a:t>5-10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16-18,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27-29 градус </a:t>
            </a:r>
            <a:r>
              <a:rPr lang="kk-KZ" altLang="ru-RU" sz="1200" dirty="0">
                <a:latin typeface="Times New Roman" panose="02020603050405020304" pitchFamily="18" charset="0"/>
                <a:cs typeface="Times New Roman" panose="02020603050405020304" pitchFamily="18" charset="0"/>
              </a:rPr>
              <a:t>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03 </a:t>
            </a:r>
            <a:r>
              <a:rPr lang="ru-RU" altLang="ru-RU" sz="1150" b="1" dirty="0" err="1" smtClean="0">
                <a:latin typeface="Times New Roman" panose="02020603050405020304" pitchFamily="18" charset="0"/>
                <a:cs typeface="Times New Roman" panose="02020603050405020304" pitchFamily="18" charset="0"/>
              </a:rPr>
              <a:t>маусымға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02 маусымға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03 </a:t>
            </a:r>
            <a:r>
              <a:rPr lang="ru-RU" sz="1150" b="1" dirty="0" err="1" smtClean="0">
                <a:latin typeface="Times New Roman" panose="02020603050405020304" pitchFamily="18" charset="0"/>
                <a:cs typeface="Times New Roman" panose="02020603050405020304" pitchFamily="18" charset="0"/>
              </a:rPr>
              <a:t>маусымға</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Оңтүстіктен </a:t>
            </a:r>
            <a:r>
              <a:rPr lang="kk-KZ" altLang="ru-RU" sz="1200" dirty="0" smtClean="0">
                <a:latin typeface="Times New Roman" panose="02020603050405020304" pitchFamily="18" charset="0"/>
                <a:cs typeface="Times New Roman" panose="02020603050405020304" pitchFamily="18" charset="0"/>
              </a:rPr>
              <a:t>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5-10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16-18 градус </a:t>
            </a:r>
            <a:r>
              <a:rPr lang="kk-KZ" altLang="ru-RU" sz="1200" dirty="0">
                <a:latin typeface="Times New Roman" panose="02020603050405020304" pitchFamily="18" charset="0"/>
                <a:cs typeface="Times New Roman" panose="02020603050405020304" pitchFamily="18" charset="0"/>
              </a:rPr>
              <a:t>жылы.</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81390731"/>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26745</TotalTime>
  <Words>550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4784</cp:revision>
  <cp:lastPrinted>2021-07-01T07:38:07Z</cp:lastPrinted>
  <dcterms:created xsi:type="dcterms:W3CDTF">2018-03-27T06:03:00Z</dcterms:created>
  <dcterms:modified xsi:type="dcterms:W3CDTF">2025-06-01T08:24:05Z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