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66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36288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27-29°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7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31244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2252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02 маусым 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238007"/>
              </p:ext>
            </p:extLst>
          </p:nvPr>
        </p:nvGraphicFramePr>
        <p:xfrm>
          <a:off x="5033720"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22098</TotalTime>
  <Words>639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3751</cp:revision>
  <cp:lastPrinted>2021-07-01T03:56:27Z</cp:lastPrinted>
  <dcterms:created xsi:type="dcterms:W3CDTF">2018-03-27T06:03:00Z</dcterms:created>
  <dcterms:modified xsi:type="dcterms:W3CDTF">2025-06-01T07:35:58Z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