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282248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smtClean="0">
                <a:latin typeface="Times New Roman" panose="02020603050405020304" pitchFamily="18" charset="0"/>
                <a:cs typeface="Times New Roman" panose="02020603050405020304" pitchFamily="18" charset="0"/>
              </a:rPr>
              <a:t>, жауын-шашынсыз. Жел </a:t>
            </a:r>
            <a:r>
              <a:rPr lang="kk-KZ" sz="1200" dirty="0" smtClean="0">
                <a:latin typeface="Times New Roman" panose="02020603050405020304" pitchFamily="18" charset="0"/>
                <a:cs typeface="Times New Roman" panose="02020603050405020304" pitchFamily="18" charset="0"/>
              </a:rPr>
              <a:t>оңтүстіктен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18-20, күндіз </a:t>
            </a:r>
            <a:r>
              <a:rPr lang="kk-KZ" sz="1200" dirty="0" smtClean="0">
                <a:latin typeface="Times New Roman" panose="02020603050405020304" pitchFamily="18" charset="0"/>
                <a:cs typeface="Times New Roman" panose="02020603050405020304" pitchFamily="18" charset="0"/>
              </a:rPr>
              <a:t>36-38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оңтүстік-батыстан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20-22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02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маусымға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12582486"/>
              </p:ext>
            </p:extLst>
          </p:nvPr>
        </p:nvGraphicFramePr>
        <p:xfrm>
          <a:off x="5019674" y="4690835"/>
          <a:ext cx="4691064" cy="1671622"/>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Диоксид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серы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48019">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52466">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411229324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15785</TotalTime>
  <Words>533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3687</cp:revision>
  <cp:lastPrinted>2021-07-01T07:38:07Z</cp:lastPrinted>
  <dcterms:created xsi:type="dcterms:W3CDTF">2018-03-27T06:03:00Z</dcterms:created>
  <dcterms:modified xsi:type="dcterms:W3CDTF">2025-06-01T08:35:04Z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