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39799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өткінші жаңбыр жауады, найзағай болады. Оңтүстік-шығыстан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батысқа ауысады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0.382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0.477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маусымда,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27862</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5669</cp:revision>
  <cp:lastPrinted>2021-07-01T07:38:07Z</cp:lastPrinted>
  <dcterms:created xsi:type="dcterms:W3CDTF">2018-03-27T06:03:00Z</dcterms:created>
  <dcterms:modified xsi:type="dcterms:W3CDTF">2025-06-01T09:32:07Z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