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7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146504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152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99192988"/>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428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1052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39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a:t>
            </a:r>
            <a:r>
              <a:rPr lang="kk-KZ" altLang="ru-RU" sz="1100" b="1" dirty="0">
                <a:latin typeface="Times New Roman" panose="02020603050405020304" pitchFamily="18" charset="0"/>
                <a:cs typeface="Times New Roman" panose="02020603050405020304" pitchFamily="18" charset="0"/>
              </a:rPr>
              <a:t>2</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маусымға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01</a:t>
            </a:r>
            <a:r>
              <a:rPr lang="kk-KZ" altLang="ru-RU" sz="1100" b="1" dirty="0">
                <a:latin typeface="Times New Roman" panose="02020603050405020304" pitchFamily="18" charset="0"/>
                <a:cs typeface="Times New Roman" panose="02020603050405020304" pitchFamily="18" charset="0"/>
              </a:rPr>
              <a:t> 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a:t>
            </a:r>
            <a:r>
              <a:rPr lang="ru-RU" altLang="ru-RU" sz="1100" b="1" dirty="0">
                <a:solidFill>
                  <a:srgbClr val="000000"/>
                </a:solidFill>
                <a:latin typeface="Times New Roman" panose="02020603050405020304" pitchFamily="18" charset="0"/>
                <a:cs typeface="Times New Roman" panose="02020603050405020304" pitchFamily="18" charset="0"/>
                <a:sym typeface="+mn-ea"/>
              </a:rPr>
              <a:t>2</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к</a:t>
            </a:r>
            <a:r>
              <a:rPr lang="kk-KZ" sz="1100" dirty="0" smtClean="0">
                <a:latin typeface="Times New Roman" pitchFamily="18" charset="0"/>
                <a:cs typeface="Times New Roman" pitchFamily="18" charset="0"/>
              </a:rPr>
              <a:t>үндіз өткінші 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найзағай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бұршақ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дауыл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a:t>
            </a:r>
            <a:r>
              <a:rPr lang="kk-KZ" sz="1100" dirty="0" smtClean="0">
                <a:latin typeface="Times New Roman" pitchFamily="18" charset="0"/>
                <a:cs typeface="Times New Roman" pitchFamily="18" charset="0"/>
              </a:rPr>
              <a:t>түстік-батыстан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18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25-27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smtClean="0">
                <a:solidFill>
                  <a:srgbClr val="000000"/>
                </a:solidFill>
                <a:latin typeface="Times New Roman"/>
              </a:rPr>
              <a:t> </a:t>
            </a:r>
            <a:endParaRPr lang="kk-KZ" sz="1100" dirty="0" smtClean="0">
              <a:solidFill>
                <a:srgbClr val="000000"/>
              </a:solidFill>
              <a:latin typeface="Times New Roman"/>
            </a:endParaRP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03 </a:t>
            </a:r>
            <a:r>
              <a:rPr lang="ru-RU" sz="1100" b="1" dirty="0" err="1" smtClean="0">
                <a:solidFill>
                  <a:srgbClr val="000000"/>
                </a:solidFill>
                <a:latin typeface="Times New Roman" pitchFamily="18" charset="0"/>
                <a:cs typeface="Times New Roman" pitchFamily="18" charset="0"/>
                <a:sym typeface="+mn-ea"/>
              </a:rPr>
              <a:t>маусым</a:t>
            </a:r>
            <a:r>
              <a:rPr lang="kk-KZ" sz="1100" b="1" dirty="0" smtClean="0">
                <a:solidFill>
                  <a:srgbClr val="000000"/>
                </a:solidFill>
                <a:latin typeface="Times New Roman" pitchFamily="18" charset="0"/>
                <a:cs typeface="Times New Roman" pitchFamily="18" charset="0"/>
                <a:sym typeface="+mn-ea"/>
              </a:rPr>
              <a:t>ға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0</a:t>
            </a:r>
            <a:r>
              <a:rPr lang="kk-KZ" sz="1100" b="1" dirty="0">
                <a:solidFill>
                  <a:srgbClr val="000000"/>
                </a:solidFill>
                <a:latin typeface="Times New Roman" panose="02020603050405020304" pitchFamily="18" charset="0"/>
                <a:cs typeface="Times New Roman" panose="02020603050405020304" pitchFamily="18" charset="0"/>
                <a:sym typeface="+mn-ea"/>
              </a:rPr>
              <a:t>2</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03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12-14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a:t>
            </a:r>
            <a:r>
              <a:rPr lang="kk-KZ" sz="1100" b="1" dirty="0">
                <a:solidFill>
                  <a:srgbClr val="000000"/>
                </a:solidFill>
                <a:latin typeface="Times New Roman" panose="02020603050405020304" pitchFamily="18" charset="0"/>
                <a:cs typeface="Times New Roman" panose="02020603050405020304" pitchFamily="18" charset="0"/>
                <a:sym typeface="+mn-ea"/>
              </a:rPr>
              <a:t>2</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03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31981</TotalTime>
  <Words>576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6326</cp:revision>
  <cp:lastPrinted>2021-07-01T03:56:27Z</cp:lastPrinted>
  <dcterms:created xsi:type="dcterms:W3CDTF">2018-03-27T06:03:00Z</dcterms:created>
  <dcterms:modified xsi:type="dcterms:W3CDTF">2025-06-01T06:12:51Z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