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492990"/>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02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01 </a:t>
            </a:r>
            <a:r>
              <a:rPr lang="ru-RU" sz="1050" b="1" dirty="0" err="1" smtClean="0">
                <a:latin typeface="Times New Roman" pitchFamily="18" charset="0"/>
                <a:cs typeface="Times New Roman" pitchFamily="18" charset="0"/>
              </a:rPr>
              <a:t>маусым</a:t>
            </a:r>
            <a:r>
              <a:rPr lang="ru-RU" sz="1050" b="1" dirty="0" smtClean="0">
                <a:latin typeface="Times New Roman" pitchFamily="18" charset="0"/>
                <a:cs typeface="Times New Roman" pitchFamily="18" charset="0"/>
              </a:rPr>
              <a:t>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02</a:t>
            </a:r>
            <a:r>
              <a:rPr lang="kk-KZ" sz="1050" b="1" dirty="0" smtClean="0">
                <a:latin typeface="Times New Roman" pitchFamily="18" charset="0"/>
                <a:cs typeface="Times New Roman" pitchFamily="18" charset="0"/>
              </a:rPr>
              <a:t> маусым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түнде аздаған жаңбыр, найзағай. Оңтүстік-шығыстан </a:t>
            </a:r>
            <a:r>
              <a:rPr lang="kk-KZ" sz="1200" dirty="0" smtClean="0">
                <a:latin typeface="Times New Roman" pitchFamily="18" charset="0"/>
                <a:cs typeface="Times New Roman" pitchFamily="18" charset="0"/>
              </a:rPr>
              <a:t>жел соғады, күші 7-12 м/с. Ауа температурасы түнде 12-14, күндіз </a:t>
            </a:r>
            <a:r>
              <a:rPr lang="kk-KZ" sz="1200" dirty="0" smtClean="0">
                <a:latin typeface="Times New Roman" pitchFamily="18" charset="0"/>
                <a:cs typeface="Times New Roman" pitchFamily="18" charset="0"/>
              </a:rPr>
              <a:t>25-27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03 маусымға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02 </a:t>
            </a:r>
            <a:r>
              <a:rPr lang="ru-RU" sz="1200" b="1" dirty="0" err="1" smtClean="0">
                <a:latin typeface="Times New Roman" pitchFamily="18" charset="0"/>
                <a:ea typeface="Times New Roman KZ" pitchFamily="18" charset="0"/>
                <a:cs typeface="Times New Roman" pitchFamily="18" charset="0"/>
              </a:rPr>
              <a:t>маусым</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03 </a:t>
            </a:r>
            <a:r>
              <a:rPr lang="ru-RU" sz="1200" b="1" dirty="0" err="1" smtClean="0">
                <a:latin typeface="Times New Roman" pitchFamily="18" charset="0"/>
                <a:ea typeface="Times New Roman KZ" pitchFamily="18" charset="0"/>
                <a:cs typeface="Times New Roman" pitchFamily="18" charset="0"/>
              </a:rPr>
              <a:t>маусым</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Ш</a:t>
            </a:r>
            <a:r>
              <a:rPr lang="kk-KZ" sz="1200" dirty="0" smtClean="0">
                <a:latin typeface="Times New Roman" pitchFamily="18" charset="0"/>
                <a:cs typeface="Times New Roman" pitchFamily="18" charset="0"/>
              </a:rPr>
              <a:t>ығыстан </a:t>
            </a:r>
            <a:r>
              <a:rPr lang="kk-KZ" sz="1200" dirty="0" smtClean="0">
                <a:latin typeface="Times New Roman" pitchFamily="18" charset="0"/>
                <a:cs typeface="Times New Roman" pitchFamily="18" charset="0"/>
              </a:rPr>
              <a:t>жел соғады, күші 3-8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11-13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03 маусым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3412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21134</TotalTime>
  <Words>538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5056</cp:revision>
  <cp:lastPrinted>2021-07-01T03:56:27Z</cp:lastPrinted>
  <dcterms:created xsi:type="dcterms:W3CDTF">2018-03-27T06:03:00Z</dcterms:created>
  <dcterms:modified xsi:type="dcterms:W3CDTF">2025-06-01T07:13:08Z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