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sz="1200" b="1" i="1" dirty="0" smtClean="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01 </a:t>
            </a:r>
            <a:r>
              <a:rPr lang="kk-KZ" sz="1200" b="1" dirty="0" smtClean="0">
                <a:latin typeface="Times New Roman" pitchFamily="18" charset="0"/>
                <a:cs typeface="Times New Roman" pitchFamily="18" charset="0"/>
              </a:rPr>
              <a:t>маусым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099340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kk-KZ" sz="1100" b="1" dirty="0" smtClean="0">
                <a:latin typeface="Times New Roman" pitchFamily="18" charset="0"/>
                <a:cs typeface="Times New Roman" pitchFamily="18" charset="0"/>
              </a:rPr>
              <a:t>маусымға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күші 9-14 м/с. Ауа температурасы түнде 14-16, күндіз </a:t>
            </a:r>
            <a:r>
              <a:rPr lang="kk-KZ" sz="1100" dirty="0" smtClean="0">
                <a:latin typeface="Times New Roman" pitchFamily="18" charset="0"/>
                <a:cs typeface="Times New Roman" pitchFamily="18" charset="0"/>
              </a:rPr>
              <a:t>29-31 </a:t>
            </a:r>
            <a:r>
              <a:rPr lang="kk-KZ" sz="1100" dirty="0">
                <a:latin typeface="Times New Roman" pitchFamily="18" charset="0"/>
                <a:cs typeface="Times New Roman" pitchFamily="18" charset="0"/>
              </a:rPr>
              <a:t>градус жылы.</a:t>
            </a:r>
          </a:p>
          <a:p>
            <a:pPr indent="180975" algn="ctr">
              <a:tabLst>
                <a:tab pos="179388" algn="l"/>
              </a:tabLst>
            </a:pPr>
            <a:r>
              <a:rPr lang="kk-KZ" sz="1100" b="1" dirty="0" smtClean="0">
                <a:solidFill>
                  <a:srgbClr val="000000"/>
                </a:solidFill>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Оңтүстіктен жел соғады, күші                  9-14 м/с.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a:t>
            </a:r>
            <a:r>
              <a:rPr lang="ru-RU" sz="1100" dirty="0" smtClean="0">
                <a:solidFill>
                  <a:srgbClr val="000000"/>
                </a:solidFill>
                <a:latin typeface="Times New Roman" pitchFamily="18" charset="0"/>
                <a:cs typeface="Times New Roman" pitchFamily="18" charset="0"/>
              </a:rPr>
              <a:t>2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03</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16539</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6394</cp:revision>
  <cp:lastPrinted>2021-07-01T03:56:27Z</cp:lastPrinted>
  <dcterms:created xsi:type="dcterms:W3CDTF">2018-03-27T06:03:00Z</dcterms:created>
  <dcterms:modified xsi:type="dcterms:W3CDTF">2025-06-01T07:33:12Z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