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341862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маусым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өткінші жаңбыр, найзағай. Оңтүстік-шығыстан соғатын жел солтүстік-батысқа ауысады, күші түнде 2-7, күндіз 7-12 м/с. Ауа температурасы түнде 11-13, күндіз 25-27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Оңтүстіктен жел </a:t>
            </a:r>
            <a:r>
              <a:rPr lang="kk-KZ" altLang="ru-RU" sz="1200" dirty="0">
                <a:latin typeface="Times New Roman" panose="02020603050405020304" pitchFamily="18" charset="0"/>
                <a:cs typeface="Times New Roman" panose="02020603050405020304" pitchFamily="18" charset="0"/>
              </a:rPr>
              <a:t>соғады, күші 3-8 м/с. Ауа температурасы түнде 11-13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924511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24701</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4763</cp:revision>
  <cp:lastPrinted>2021-07-01T03:56:27Z</cp:lastPrinted>
  <dcterms:created xsi:type="dcterms:W3CDTF">2018-03-27T06:03:00Z</dcterms:created>
  <dcterms:modified xsi:type="dcterms:W3CDTF">2025-06-01T08:24:16Z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