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9417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по 20 ч. 03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гроза, 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южный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 14-16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29-31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по 08 ч. 04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кратковременный дождь, гроза. Ветер юго-западный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ночью 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18719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6720</cp:revision>
  <cp:lastPrinted>2021-07-01T03:56:27Z</cp:lastPrinted>
  <dcterms:created xsi:type="dcterms:W3CDTF">2018-03-27T06:03:00Z</dcterms:created>
  <dcterms:modified xsi:type="dcterms:W3CDTF">2025-06-02T06:39:18Z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