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5352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2241" y="12019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юго-западный, западный 7-12 м/с. Температура воздуха ночью 12-14,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июня по 08 ч. 04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днем град. Ветер юго-восточный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27744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4945</cp:revision>
  <cp:lastPrinted>2021-07-01T03:56:27Z</cp:lastPrinted>
  <dcterms:created xsi:type="dcterms:W3CDTF">2018-03-27T06:03:00Z</dcterms:created>
  <dcterms:modified xsi:type="dcterms:W3CDTF">2025-06-02T07:58:07Z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