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66" d="100"/>
          <a:sy n="166" d="100"/>
        </p:scale>
        <p:origin x="-528" y="25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60484525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153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9746064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00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днем кратковременный дождь, гроза, град, шквал.  Ветер северо-западный 9-14, днем порывы 18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10-12,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22-24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   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без осадков. Ветер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северо-западный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2-7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м/с.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Температура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10-12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30905</TotalTime>
  <Words>603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5835</cp:revision>
  <cp:lastPrinted>2021-07-01T03:56:27Z</cp:lastPrinted>
  <dcterms:created xsi:type="dcterms:W3CDTF">2018-03-27T06:03:00Z</dcterms:created>
  <dcterms:modified xsi:type="dcterms:W3CDTF">2025-06-02T06:54:01Z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